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8b19e9552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f7e2753c964480"/>
  </p:sldMasterIdLst>
  <p:sldIdLst>
    <p:sldId xmlns:r="http://schemas.openxmlformats.org/officeDocument/2006/relationships" id="256" r:id="R68e0db25686543df"/>
    <p:sldId xmlns:r="http://schemas.openxmlformats.org/officeDocument/2006/relationships" id="257" r:id="Rda642f6c45274230"/>
    <p:sldId xmlns:r="http://schemas.openxmlformats.org/officeDocument/2006/relationships" id="258" r:id="R638510afce394208"/>
    <p:sldId xmlns:r="http://schemas.openxmlformats.org/officeDocument/2006/relationships" id="259" r:id="R0eb6664f422f4f1a"/>
    <p:sldId xmlns:r="http://schemas.openxmlformats.org/officeDocument/2006/relationships" id="260" r:id="R33a83b43336e4969"/>
    <p:sldId xmlns:r="http://schemas.openxmlformats.org/officeDocument/2006/relationships" id="261" r:id="R4766b871a7ea4f8e"/>
    <p:sldId xmlns:r="http://schemas.openxmlformats.org/officeDocument/2006/relationships" id="262" r:id="Rf180442c8989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7e2753c964480" /><Relationship Type="http://schemas.openxmlformats.org/officeDocument/2006/relationships/slide" Target="/ppt/slides/slide1.xml" Id="R68e0db25686543df" /><Relationship Type="http://schemas.openxmlformats.org/officeDocument/2006/relationships/slide" Target="/ppt/slides/slide2.xml" Id="Rda642f6c45274230" /><Relationship Type="http://schemas.openxmlformats.org/officeDocument/2006/relationships/slide" Target="/ppt/slides/slide3.xml" Id="R638510afce394208" /><Relationship Type="http://schemas.openxmlformats.org/officeDocument/2006/relationships/slide" Target="/ppt/slides/slide4.xml" Id="R0eb6664f422f4f1a" /><Relationship Type="http://schemas.openxmlformats.org/officeDocument/2006/relationships/slide" Target="/ppt/slides/slide5.xml" Id="R33a83b43336e4969" /><Relationship Type="http://schemas.openxmlformats.org/officeDocument/2006/relationships/slide" Target="/ppt/slides/slide6.xml" Id="R4766b871a7ea4f8e" /><Relationship Type="http://schemas.openxmlformats.org/officeDocument/2006/relationships/slide" Target="/ppt/slides/slide7.xml" Id="Rf180442c8989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3ae4ab411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df0a4ae1441c5" /><Relationship Type="http://schemas.openxmlformats.org/officeDocument/2006/relationships/theme" Target="/ppt/slideMasters/theme/theme1.xml" Id="Re56b56fb6b11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df0a4ae1441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e33fe6905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afd9a5523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62c587b2a4c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8e8a1a38e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d8db4c25b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a2773465b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89d7f61f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REVISJON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