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91f1208ad74a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58e48ef5f1464b"/>
  </p:sldMasterIdLst>
  <p:sldIdLst>
    <p:sldId xmlns:r="http://schemas.openxmlformats.org/officeDocument/2006/relationships" id="256" r:id="R92d7549a22d9467c"/>
    <p:sldId xmlns:r="http://schemas.openxmlformats.org/officeDocument/2006/relationships" id="257" r:id="Ra253de5adce14710"/>
    <p:sldId xmlns:r="http://schemas.openxmlformats.org/officeDocument/2006/relationships" id="258" r:id="R58b6d83540874a6d"/>
    <p:sldId xmlns:r="http://schemas.openxmlformats.org/officeDocument/2006/relationships" id="259" r:id="R113d7723382742ca"/>
    <p:sldId xmlns:r="http://schemas.openxmlformats.org/officeDocument/2006/relationships" id="260" r:id="R593fc97448884239"/>
    <p:sldId xmlns:r="http://schemas.openxmlformats.org/officeDocument/2006/relationships" id="261" r:id="R19bd9bcb58804e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58e48ef5f1464b" /><Relationship Type="http://schemas.openxmlformats.org/officeDocument/2006/relationships/slide" Target="/ppt/slides/slide1.xml" Id="R92d7549a22d9467c" /><Relationship Type="http://schemas.openxmlformats.org/officeDocument/2006/relationships/slide" Target="/ppt/slides/slide2.xml" Id="Ra253de5adce14710" /><Relationship Type="http://schemas.openxmlformats.org/officeDocument/2006/relationships/slide" Target="/ppt/slides/slide3.xml" Id="R58b6d83540874a6d" /><Relationship Type="http://schemas.openxmlformats.org/officeDocument/2006/relationships/slide" Target="/ppt/slides/slide4.xml" Id="R113d7723382742ca" /><Relationship Type="http://schemas.openxmlformats.org/officeDocument/2006/relationships/slide" Target="/ppt/slides/slide5.xml" Id="R593fc97448884239" /><Relationship Type="http://schemas.openxmlformats.org/officeDocument/2006/relationships/slide" Target="/ppt/slides/slide6.xml" Id="R19bd9bcb58804e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3607d8f64e41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c10058bc946b1" /><Relationship Type="http://schemas.openxmlformats.org/officeDocument/2006/relationships/theme" Target="/ppt/slideMasters/theme/theme1.xml" Id="R6f6be76b2d8846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ec10058bc946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aff3e9d4443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769bca46f41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1a1b75faa49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9dcfb88544d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a8176db424a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82a90ff684e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MOLTZAU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MOLTZAU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MOLTZAU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MOLTZAU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MOLTZAU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MOLTZAU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Vestbytorget, Mølleveien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1540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95 56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lars-erik@moltzau-revisjon.no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984 445 180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MOLTZAU REVISJON AS</a:t>
            </a:r>
          </a:p>
        </p:txBody>
      </p:sp>
    </p:spTree>
  </p:cSld>
  <p:clrMapOvr>
    <a:masterClrMapping xmlns:a="http://schemas.openxmlformats.org/drawingml/2006/main"/>
  </p:clrMapOvr>
</p:sld>
</file>