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f32ab66f7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f388e98b04a3d"/>
  </p:sldMasterIdLst>
  <p:sldIdLst>
    <p:sldId xmlns:r="http://schemas.openxmlformats.org/officeDocument/2006/relationships" id="256" r:id="R08a9bafc6e784800"/>
    <p:sldId xmlns:r="http://schemas.openxmlformats.org/officeDocument/2006/relationships" id="257" r:id="R75433a8035434a70"/>
    <p:sldId xmlns:r="http://schemas.openxmlformats.org/officeDocument/2006/relationships" id="258" r:id="R0a875b6190664b5a"/>
    <p:sldId xmlns:r="http://schemas.openxmlformats.org/officeDocument/2006/relationships" id="259" r:id="Ra3c6b2c23013462a"/>
    <p:sldId xmlns:r="http://schemas.openxmlformats.org/officeDocument/2006/relationships" id="260" r:id="R760bb38e9f264c8d"/>
    <p:sldId xmlns:r="http://schemas.openxmlformats.org/officeDocument/2006/relationships" id="261" r:id="Raca12beea8f54f08"/>
    <p:sldId xmlns:r="http://schemas.openxmlformats.org/officeDocument/2006/relationships" id="262" r:id="R91fd66ca7f9d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f388e98b04a3d" /><Relationship Type="http://schemas.openxmlformats.org/officeDocument/2006/relationships/slide" Target="/ppt/slides/slide1.xml" Id="R08a9bafc6e784800" /><Relationship Type="http://schemas.openxmlformats.org/officeDocument/2006/relationships/slide" Target="/ppt/slides/slide2.xml" Id="R75433a8035434a70" /><Relationship Type="http://schemas.openxmlformats.org/officeDocument/2006/relationships/slide" Target="/ppt/slides/slide3.xml" Id="R0a875b6190664b5a" /><Relationship Type="http://schemas.openxmlformats.org/officeDocument/2006/relationships/slide" Target="/ppt/slides/slide4.xml" Id="Ra3c6b2c23013462a" /><Relationship Type="http://schemas.openxmlformats.org/officeDocument/2006/relationships/slide" Target="/ppt/slides/slide5.xml" Id="R760bb38e9f264c8d" /><Relationship Type="http://schemas.openxmlformats.org/officeDocument/2006/relationships/slide" Target="/ppt/slides/slide6.xml" Id="Raca12beea8f54f08" /><Relationship Type="http://schemas.openxmlformats.org/officeDocument/2006/relationships/slide" Target="/ppt/slides/slide7.xml" Id="R91fd66ca7f9d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6e17c915d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11ee3a12e4075" /><Relationship Type="http://schemas.openxmlformats.org/officeDocument/2006/relationships/theme" Target="/ppt/slideMasters/theme/theme1.xml" Id="R81f18e06be48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11ee3a12e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4b8c33729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2f575dfcd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c7fd4185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a6d97d16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62805148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782654cf7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47d6e90b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