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4e63c03b9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021618c714113"/>
  </p:sldMasterIdLst>
  <p:sldIdLst>
    <p:sldId xmlns:r="http://schemas.openxmlformats.org/officeDocument/2006/relationships" id="256" r:id="Rbffbf548fce14c42"/>
    <p:sldId xmlns:r="http://schemas.openxmlformats.org/officeDocument/2006/relationships" id="257" r:id="R131000a678994c06"/>
    <p:sldId xmlns:r="http://schemas.openxmlformats.org/officeDocument/2006/relationships" id="258" r:id="R3a73664da2734012"/>
    <p:sldId xmlns:r="http://schemas.openxmlformats.org/officeDocument/2006/relationships" id="259" r:id="Ra267e5b5fe20416d"/>
    <p:sldId xmlns:r="http://schemas.openxmlformats.org/officeDocument/2006/relationships" id="260" r:id="R08c4b3ac7dcb40cf"/>
    <p:sldId xmlns:r="http://schemas.openxmlformats.org/officeDocument/2006/relationships" id="261" r:id="R51748755ae66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021618c714113" /><Relationship Type="http://schemas.openxmlformats.org/officeDocument/2006/relationships/slide" Target="/ppt/slides/slide1.xml" Id="Rbffbf548fce14c42" /><Relationship Type="http://schemas.openxmlformats.org/officeDocument/2006/relationships/slide" Target="/ppt/slides/slide2.xml" Id="R131000a678994c06" /><Relationship Type="http://schemas.openxmlformats.org/officeDocument/2006/relationships/slide" Target="/ppt/slides/slide3.xml" Id="R3a73664da2734012" /><Relationship Type="http://schemas.openxmlformats.org/officeDocument/2006/relationships/slide" Target="/ppt/slides/slide4.xml" Id="Ra267e5b5fe20416d" /><Relationship Type="http://schemas.openxmlformats.org/officeDocument/2006/relationships/slide" Target="/ppt/slides/slide5.xml" Id="R08c4b3ac7dcb40cf" /><Relationship Type="http://schemas.openxmlformats.org/officeDocument/2006/relationships/slide" Target="/ppt/slides/slide6.xml" Id="R51748755ae66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aefcc22a9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5185e81f84393" /><Relationship Type="http://schemas.openxmlformats.org/officeDocument/2006/relationships/theme" Target="/ppt/slideMasters/theme/theme1.xml" Id="Ra111396513b1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5185e81f8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eecf1c18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65dd2943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3400ca037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fe9ba834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3ffc2059b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0b37efca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