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2dc62a092348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4d674ad59d49ff"/>
  </p:sldMasterIdLst>
  <p:sldIdLst>
    <p:sldId xmlns:r="http://schemas.openxmlformats.org/officeDocument/2006/relationships" id="256" r:id="R9030650d926740b7"/>
    <p:sldId xmlns:r="http://schemas.openxmlformats.org/officeDocument/2006/relationships" id="257" r:id="Rbb6a661da6514f64"/>
    <p:sldId xmlns:r="http://schemas.openxmlformats.org/officeDocument/2006/relationships" id="258" r:id="Re5f2886e2da44e54"/>
    <p:sldId xmlns:r="http://schemas.openxmlformats.org/officeDocument/2006/relationships" id="259" r:id="R29d924c7e42b4583"/>
    <p:sldId xmlns:r="http://schemas.openxmlformats.org/officeDocument/2006/relationships" id="260" r:id="Rc0e6dbddd865496d"/>
    <p:sldId xmlns:r="http://schemas.openxmlformats.org/officeDocument/2006/relationships" id="261" r:id="Rac95a303c0774967"/>
    <p:sldId xmlns:r="http://schemas.openxmlformats.org/officeDocument/2006/relationships" id="262" r:id="Ra7c8298710604b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4d674ad59d49ff" /><Relationship Type="http://schemas.openxmlformats.org/officeDocument/2006/relationships/slide" Target="/ppt/slides/slide1.xml" Id="R9030650d926740b7" /><Relationship Type="http://schemas.openxmlformats.org/officeDocument/2006/relationships/slide" Target="/ppt/slides/slide2.xml" Id="Rbb6a661da6514f64" /><Relationship Type="http://schemas.openxmlformats.org/officeDocument/2006/relationships/slide" Target="/ppt/slides/slide3.xml" Id="Re5f2886e2da44e54" /><Relationship Type="http://schemas.openxmlformats.org/officeDocument/2006/relationships/slide" Target="/ppt/slides/slide4.xml" Id="R29d924c7e42b4583" /><Relationship Type="http://schemas.openxmlformats.org/officeDocument/2006/relationships/slide" Target="/ppt/slides/slide5.xml" Id="Rc0e6dbddd865496d" /><Relationship Type="http://schemas.openxmlformats.org/officeDocument/2006/relationships/slide" Target="/ppt/slides/slide6.xml" Id="Rac95a303c0774967" /><Relationship Type="http://schemas.openxmlformats.org/officeDocument/2006/relationships/slide" Target="/ppt/slides/slide7.xml" Id="Ra7c8298710604b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90ce2ea7f54f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0520ea7304dba" /><Relationship Type="http://schemas.openxmlformats.org/officeDocument/2006/relationships/theme" Target="/ppt/slideMasters/theme/theme1.xml" Id="Rf98e51f5072547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20520ea7304d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a2644fe5842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3ad07dd9544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1731641a34d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0c7367ace49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da02d721946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99adc864e47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8a7ca7da846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ZXY SPORT TRACKING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 SPORT TRACKING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8 041 000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1 657 000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−11 152 000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4 969 000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CHYRONHEGO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Inngangg C, Ingvald Ystgaards veg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stian.dahl@chyron.com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zxy.no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ZXY SPORT TRACKING AS</a:t>
            </a:r>
          </a:p>
        </p:txBody>
      </p:sp>
    </p:spTree>
  </p:cSld>
  <p:clrMapOvr>
    <a:masterClrMapping xmlns:a="http://schemas.openxmlformats.org/drawingml/2006/main"/>
  </p:clrMapOvr>
</p:sld>
</file>