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0a405d384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6ab64da1a48a1"/>
  </p:sldMasterIdLst>
  <p:sldIdLst>
    <p:sldId xmlns:r="http://schemas.openxmlformats.org/officeDocument/2006/relationships" id="256" r:id="Rad7139a834f74984"/>
    <p:sldId xmlns:r="http://schemas.openxmlformats.org/officeDocument/2006/relationships" id="257" r:id="R95ce51b53f2c4226"/>
    <p:sldId xmlns:r="http://schemas.openxmlformats.org/officeDocument/2006/relationships" id="258" r:id="Ra6772a5a007348f9"/>
    <p:sldId xmlns:r="http://schemas.openxmlformats.org/officeDocument/2006/relationships" id="259" r:id="Rd02a86b6ebfe4ee7"/>
    <p:sldId xmlns:r="http://schemas.openxmlformats.org/officeDocument/2006/relationships" id="260" r:id="Rb1028cb5d37249b3"/>
    <p:sldId xmlns:r="http://schemas.openxmlformats.org/officeDocument/2006/relationships" id="261" r:id="R142e6e1a6d194b91"/>
    <p:sldId xmlns:r="http://schemas.openxmlformats.org/officeDocument/2006/relationships" id="262" r:id="R2ebbb3c5f81c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6ab64da1a48a1" /><Relationship Type="http://schemas.openxmlformats.org/officeDocument/2006/relationships/slide" Target="/ppt/slides/slide1.xml" Id="Rad7139a834f74984" /><Relationship Type="http://schemas.openxmlformats.org/officeDocument/2006/relationships/slide" Target="/ppt/slides/slide2.xml" Id="R95ce51b53f2c4226" /><Relationship Type="http://schemas.openxmlformats.org/officeDocument/2006/relationships/slide" Target="/ppt/slides/slide3.xml" Id="Ra6772a5a007348f9" /><Relationship Type="http://schemas.openxmlformats.org/officeDocument/2006/relationships/slide" Target="/ppt/slides/slide4.xml" Id="Rd02a86b6ebfe4ee7" /><Relationship Type="http://schemas.openxmlformats.org/officeDocument/2006/relationships/slide" Target="/ppt/slides/slide5.xml" Id="Rb1028cb5d37249b3" /><Relationship Type="http://schemas.openxmlformats.org/officeDocument/2006/relationships/slide" Target="/ppt/slides/slide6.xml" Id="R142e6e1a6d194b91" /><Relationship Type="http://schemas.openxmlformats.org/officeDocument/2006/relationships/slide" Target="/ppt/slides/slide7.xml" Id="R2ebbb3c5f81c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41b7ec09f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41957ae0f4c05" /><Relationship Type="http://schemas.openxmlformats.org/officeDocument/2006/relationships/theme" Target="/ppt/slideMasters/theme/theme1.xml" Id="R6d9701727dda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41957ae0f4c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d796933cb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0997f2e5f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98c64d35d43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50330d3ac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09766ce540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2bb99370b45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ec89f07dc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NESLO INVEST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11 549 014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12 865 387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LUNDSTAD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Olsen, Bogavegen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984 398 174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