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8741e60b6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ca5ab98844290"/>
  </p:sldMasterIdLst>
  <p:sldIdLst>
    <p:sldId xmlns:r="http://schemas.openxmlformats.org/officeDocument/2006/relationships" id="256" r:id="R8c29f5cb5e7e4f33"/>
    <p:sldId xmlns:r="http://schemas.openxmlformats.org/officeDocument/2006/relationships" id="257" r:id="R27ca78f668eb4434"/>
    <p:sldId xmlns:r="http://schemas.openxmlformats.org/officeDocument/2006/relationships" id="258" r:id="R88046ef2f7d540da"/>
    <p:sldId xmlns:r="http://schemas.openxmlformats.org/officeDocument/2006/relationships" id="259" r:id="Ra5738d7d18594559"/>
    <p:sldId xmlns:r="http://schemas.openxmlformats.org/officeDocument/2006/relationships" id="260" r:id="R68467cbe38ba4ba7"/>
    <p:sldId xmlns:r="http://schemas.openxmlformats.org/officeDocument/2006/relationships" id="261" r:id="R0c7452f5fc0147bb"/>
    <p:sldId xmlns:r="http://schemas.openxmlformats.org/officeDocument/2006/relationships" id="262" r:id="Rf36edbda8481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ca5ab98844290" /><Relationship Type="http://schemas.openxmlformats.org/officeDocument/2006/relationships/slide" Target="/ppt/slides/slide1.xml" Id="R8c29f5cb5e7e4f33" /><Relationship Type="http://schemas.openxmlformats.org/officeDocument/2006/relationships/slide" Target="/ppt/slides/slide2.xml" Id="R27ca78f668eb4434" /><Relationship Type="http://schemas.openxmlformats.org/officeDocument/2006/relationships/slide" Target="/ppt/slides/slide3.xml" Id="R88046ef2f7d540da" /><Relationship Type="http://schemas.openxmlformats.org/officeDocument/2006/relationships/slide" Target="/ppt/slides/slide4.xml" Id="Ra5738d7d18594559" /><Relationship Type="http://schemas.openxmlformats.org/officeDocument/2006/relationships/slide" Target="/ppt/slides/slide5.xml" Id="R68467cbe38ba4ba7" /><Relationship Type="http://schemas.openxmlformats.org/officeDocument/2006/relationships/slide" Target="/ppt/slides/slide6.xml" Id="R0c7452f5fc0147bb" /><Relationship Type="http://schemas.openxmlformats.org/officeDocument/2006/relationships/slide" Target="/ppt/slides/slide7.xml" Id="Rf36edbda8481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b23f43065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ee3ada1e4b2d" /><Relationship Type="http://schemas.openxmlformats.org/officeDocument/2006/relationships/theme" Target="/ppt/slideMasters/theme/theme1.xml" Id="R41daff8817ab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aee3ada1e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4fe67652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c9c72419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0832d776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e6ae1a59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a3371fd48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adb7535a7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4d0c1a1c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VINJE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JORI BASTLIEN VINJE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BASTLIEN VINJE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