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6eaafb6d2e249e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029011273004f22"/>
  </p:sldMasterIdLst>
  <p:sldIdLst>
    <p:sldId xmlns:r="http://schemas.openxmlformats.org/officeDocument/2006/relationships" id="256" r:id="R52d177dde7a84857"/>
    <p:sldId xmlns:r="http://schemas.openxmlformats.org/officeDocument/2006/relationships" id="257" r:id="Rdbbb11ca28ad4451"/>
    <p:sldId xmlns:r="http://schemas.openxmlformats.org/officeDocument/2006/relationships" id="258" r:id="R02123954321c4a1a"/>
    <p:sldId xmlns:r="http://schemas.openxmlformats.org/officeDocument/2006/relationships" id="259" r:id="R5c9f71dd41fa4b8d"/>
    <p:sldId xmlns:r="http://schemas.openxmlformats.org/officeDocument/2006/relationships" id="260" r:id="Rf10fdc57d4ef42b0"/>
    <p:sldId xmlns:r="http://schemas.openxmlformats.org/officeDocument/2006/relationships" id="261" r:id="R847fe982c7e14669"/>
    <p:sldId xmlns:r="http://schemas.openxmlformats.org/officeDocument/2006/relationships" id="262" r:id="Rfb573cb982ba457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029011273004f22" /><Relationship Type="http://schemas.openxmlformats.org/officeDocument/2006/relationships/slide" Target="/ppt/slides/slide1.xml" Id="R52d177dde7a84857" /><Relationship Type="http://schemas.openxmlformats.org/officeDocument/2006/relationships/slide" Target="/ppt/slides/slide2.xml" Id="Rdbbb11ca28ad4451" /><Relationship Type="http://schemas.openxmlformats.org/officeDocument/2006/relationships/slide" Target="/ppt/slides/slide3.xml" Id="R02123954321c4a1a" /><Relationship Type="http://schemas.openxmlformats.org/officeDocument/2006/relationships/slide" Target="/ppt/slides/slide4.xml" Id="R5c9f71dd41fa4b8d" /><Relationship Type="http://schemas.openxmlformats.org/officeDocument/2006/relationships/slide" Target="/ppt/slides/slide5.xml" Id="Rf10fdc57d4ef42b0" /><Relationship Type="http://schemas.openxmlformats.org/officeDocument/2006/relationships/slide" Target="/ppt/slides/slide6.xml" Id="R847fe982c7e14669" /><Relationship Type="http://schemas.openxmlformats.org/officeDocument/2006/relationships/slide" Target="/ppt/slides/slide7.xml" Id="Rfb573cb982ba457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5a6c11eba7c495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340c63428d4a1a" /><Relationship Type="http://schemas.openxmlformats.org/officeDocument/2006/relationships/theme" Target="/ppt/slideMasters/theme/theme1.xml" Id="Rce3c8449e1a2439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1340c63428d4a1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5b6dc3f98346c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5dca4868534ec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14984082ea44d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f07b25002d401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2a2435f52f464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f4bd80fd2e497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7679acf171479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ZENITH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ZENITH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ZENITH EIENDOM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ZENITH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ZENITH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ZENITH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53 716 939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9 073 746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8 198 318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988 400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24 477 881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ZENITH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LAJJO EIENDOM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MAMA EIENDOM AS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FOR ME AS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ZENITH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Myrens verksted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0473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984 333 757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ZENITH EIENDOM AS</a:t>
            </a:r>
          </a:p>
        </p:txBody>
      </p:sp>
    </p:spTree>
  </p:cSld>
  <p:clrMapOvr>
    <a:masterClrMapping xmlns:a="http://schemas.openxmlformats.org/drawingml/2006/main"/>
  </p:clrMapOvr>
</p:sld>
</file>