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c11aa98b5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01c89fdcc042fc"/>
  </p:sldMasterIdLst>
  <p:sldIdLst>
    <p:sldId xmlns:r="http://schemas.openxmlformats.org/officeDocument/2006/relationships" id="256" r:id="R077ea219173d491a"/>
    <p:sldId xmlns:r="http://schemas.openxmlformats.org/officeDocument/2006/relationships" id="257" r:id="Rba05902672e648ac"/>
    <p:sldId xmlns:r="http://schemas.openxmlformats.org/officeDocument/2006/relationships" id="258" r:id="Racbb83f2df2843bb"/>
    <p:sldId xmlns:r="http://schemas.openxmlformats.org/officeDocument/2006/relationships" id="259" r:id="R41bf45f0516a4516"/>
    <p:sldId xmlns:r="http://schemas.openxmlformats.org/officeDocument/2006/relationships" id="260" r:id="R58ae86b9669447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1c89fdcc042fc" /><Relationship Type="http://schemas.openxmlformats.org/officeDocument/2006/relationships/slide" Target="/ppt/slides/slide1.xml" Id="R077ea219173d491a" /><Relationship Type="http://schemas.openxmlformats.org/officeDocument/2006/relationships/slide" Target="/ppt/slides/slide2.xml" Id="Rba05902672e648ac" /><Relationship Type="http://schemas.openxmlformats.org/officeDocument/2006/relationships/slide" Target="/ppt/slides/slide3.xml" Id="Racbb83f2df2843bb" /><Relationship Type="http://schemas.openxmlformats.org/officeDocument/2006/relationships/slide" Target="/ppt/slides/slide4.xml" Id="R41bf45f0516a4516" /><Relationship Type="http://schemas.openxmlformats.org/officeDocument/2006/relationships/slide" Target="/ppt/slides/slide5.xml" Id="R58ae86b9669447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c06576e9f40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00939d7fe4e5d" /><Relationship Type="http://schemas.openxmlformats.org/officeDocument/2006/relationships/theme" Target="/ppt/slideMasters/theme/theme1.xml" Id="R6c5e2813424e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400939d7fe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7aa8e4b0247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710712e8644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9a20d6581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2155e4bb146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961ab0fc9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SALTNES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SALTNES 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