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f3cde54a8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7db4efd174c9b"/>
  </p:sldMasterIdLst>
  <p:sldIdLst>
    <p:sldId xmlns:r="http://schemas.openxmlformats.org/officeDocument/2006/relationships" id="256" r:id="R672686be75b24479"/>
    <p:sldId xmlns:r="http://schemas.openxmlformats.org/officeDocument/2006/relationships" id="257" r:id="R64072bfe0ee948d4"/>
    <p:sldId xmlns:r="http://schemas.openxmlformats.org/officeDocument/2006/relationships" id="258" r:id="R268269e9105e4cbc"/>
    <p:sldId xmlns:r="http://schemas.openxmlformats.org/officeDocument/2006/relationships" id="259" r:id="R3987e241e5c54a97"/>
    <p:sldId xmlns:r="http://schemas.openxmlformats.org/officeDocument/2006/relationships" id="260" r:id="Re1c3e473659d45c0"/>
    <p:sldId xmlns:r="http://schemas.openxmlformats.org/officeDocument/2006/relationships" id="261" r:id="R9cbd12fe9fc04ce2"/>
    <p:sldId xmlns:r="http://schemas.openxmlformats.org/officeDocument/2006/relationships" id="262" r:id="Rfa8acd025d3f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7db4efd174c9b" /><Relationship Type="http://schemas.openxmlformats.org/officeDocument/2006/relationships/slide" Target="/ppt/slides/slide1.xml" Id="R672686be75b24479" /><Relationship Type="http://schemas.openxmlformats.org/officeDocument/2006/relationships/slide" Target="/ppt/slides/slide2.xml" Id="R64072bfe0ee948d4" /><Relationship Type="http://schemas.openxmlformats.org/officeDocument/2006/relationships/slide" Target="/ppt/slides/slide3.xml" Id="R268269e9105e4cbc" /><Relationship Type="http://schemas.openxmlformats.org/officeDocument/2006/relationships/slide" Target="/ppt/slides/slide4.xml" Id="R3987e241e5c54a97" /><Relationship Type="http://schemas.openxmlformats.org/officeDocument/2006/relationships/slide" Target="/ppt/slides/slide5.xml" Id="Re1c3e473659d45c0" /><Relationship Type="http://schemas.openxmlformats.org/officeDocument/2006/relationships/slide" Target="/ppt/slides/slide6.xml" Id="R9cbd12fe9fc04ce2" /><Relationship Type="http://schemas.openxmlformats.org/officeDocument/2006/relationships/slide" Target="/ppt/slides/slide7.xml" Id="Rfa8acd025d3f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7b7b2faaa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3e86bfb64eaa" /><Relationship Type="http://schemas.openxmlformats.org/officeDocument/2006/relationships/theme" Target="/ppt/slideMasters/theme/theme1.xml" Id="R4511e7bff21c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13e86bfb6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13c2b8ade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ca36d3e7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16b417c5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2bfff58d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5a7c9ae8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7868ddc03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20fadbff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REGNSKAP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