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6d3a8e09d547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f4453963114252"/>
  </p:sldMasterIdLst>
  <p:sldIdLst>
    <p:sldId xmlns:r="http://schemas.openxmlformats.org/officeDocument/2006/relationships" id="256" r:id="R89ab7fca5e214899"/>
    <p:sldId xmlns:r="http://schemas.openxmlformats.org/officeDocument/2006/relationships" id="257" r:id="R0aa237cca7714cf2"/>
    <p:sldId xmlns:r="http://schemas.openxmlformats.org/officeDocument/2006/relationships" id="258" r:id="Rdbe66bd598e348b1"/>
    <p:sldId xmlns:r="http://schemas.openxmlformats.org/officeDocument/2006/relationships" id="259" r:id="R4f19de63e04e4775"/>
    <p:sldId xmlns:r="http://schemas.openxmlformats.org/officeDocument/2006/relationships" id="260" r:id="Reea357f899c4448c"/>
    <p:sldId xmlns:r="http://schemas.openxmlformats.org/officeDocument/2006/relationships" id="261" r:id="Re70b2ae0f8d24a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4453963114252" /><Relationship Type="http://schemas.openxmlformats.org/officeDocument/2006/relationships/slide" Target="/ppt/slides/slide1.xml" Id="R89ab7fca5e214899" /><Relationship Type="http://schemas.openxmlformats.org/officeDocument/2006/relationships/slide" Target="/ppt/slides/slide2.xml" Id="R0aa237cca7714cf2" /><Relationship Type="http://schemas.openxmlformats.org/officeDocument/2006/relationships/slide" Target="/ppt/slides/slide3.xml" Id="Rdbe66bd598e348b1" /><Relationship Type="http://schemas.openxmlformats.org/officeDocument/2006/relationships/slide" Target="/ppt/slides/slide4.xml" Id="R4f19de63e04e4775" /><Relationship Type="http://schemas.openxmlformats.org/officeDocument/2006/relationships/slide" Target="/ppt/slides/slide5.xml" Id="Reea357f899c4448c" /><Relationship Type="http://schemas.openxmlformats.org/officeDocument/2006/relationships/slide" Target="/ppt/slides/slide6.xml" Id="Re70b2ae0f8d24a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1e1905e3645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3d89ad9414fd8" /><Relationship Type="http://schemas.openxmlformats.org/officeDocument/2006/relationships/theme" Target="/ppt/slideMasters/theme/theme1.xml" Id="Ra1ce2bd47c0046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b3d89ad9414f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4ef754d0c4d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ee454373344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fcf82d47045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eeb47b6444a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7184e117b41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311d4ab604c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ROTT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86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resepsjon@rottregnskap.no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www.rottregnskap.no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984 313 667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