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11115f7718d44d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a18237cb10945a1"/>
  </p:sldMasterIdLst>
  <p:sldIdLst>
    <p:sldId xmlns:r="http://schemas.openxmlformats.org/officeDocument/2006/relationships" id="256" r:id="R97575a0ee3ff413f"/>
    <p:sldId xmlns:r="http://schemas.openxmlformats.org/officeDocument/2006/relationships" id="257" r:id="R4c979841dec14f65"/>
    <p:sldId xmlns:r="http://schemas.openxmlformats.org/officeDocument/2006/relationships" id="258" r:id="R024b05f929eb4706"/>
    <p:sldId xmlns:r="http://schemas.openxmlformats.org/officeDocument/2006/relationships" id="259" r:id="Rd6f44ca13bfd4b4c"/>
    <p:sldId xmlns:r="http://schemas.openxmlformats.org/officeDocument/2006/relationships" id="260" r:id="R34e4fe94dd414d84"/>
    <p:sldId xmlns:r="http://schemas.openxmlformats.org/officeDocument/2006/relationships" id="261" r:id="R48e950b04c934df7"/>
    <p:sldId xmlns:r="http://schemas.openxmlformats.org/officeDocument/2006/relationships" id="262" r:id="R82af91e4394e49e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a18237cb10945a1" /><Relationship Type="http://schemas.openxmlformats.org/officeDocument/2006/relationships/slide" Target="/ppt/slides/slide1.xml" Id="R97575a0ee3ff413f" /><Relationship Type="http://schemas.openxmlformats.org/officeDocument/2006/relationships/slide" Target="/ppt/slides/slide2.xml" Id="R4c979841dec14f65" /><Relationship Type="http://schemas.openxmlformats.org/officeDocument/2006/relationships/slide" Target="/ppt/slides/slide3.xml" Id="R024b05f929eb4706" /><Relationship Type="http://schemas.openxmlformats.org/officeDocument/2006/relationships/slide" Target="/ppt/slides/slide4.xml" Id="Rd6f44ca13bfd4b4c" /><Relationship Type="http://schemas.openxmlformats.org/officeDocument/2006/relationships/slide" Target="/ppt/slides/slide5.xml" Id="R34e4fe94dd414d84" /><Relationship Type="http://schemas.openxmlformats.org/officeDocument/2006/relationships/slide" Target="/ppt/slides/slide6.xml" Id="R48e950b04c934df7" /><Relationship Type="http://schemas.openxmlformats.org/officeDocument/2006/relationships/slide" Target="/ppt/slides/slide7.xml" Id="R82af91e4394e49e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83fa03cb29c4cb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bd895ee09d41bb" /><Relationship Type="http://schemas.openxmlformats.org/officeDocument/2006/relationships/theme" Target="/ppt/slideMasters/theme/theme1.xml" Id="R7f8654ab62d144c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fbd895ee09d41b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921a0bd04f4ec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fb095c49e5478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9ace7bf28341e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c7489c27d2436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1e90ff0145493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3de090590647a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3362fe09864c8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COD-EXPORT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COD-EXPORT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COD-EXPORT AS ble etablert [år] og holder til i Ålesund.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COD-EXPORT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COD-EXPORT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COD-EXPORT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604 089 637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8 533 737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1 767 818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33 765 207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185 533 056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COD-EXPORT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TEVAL INVEST AS  –  51,0 %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ABACS AS  –  16,3 %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CHRISTIN PEDERSEN HOLDING AS  –  16,3 %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JOHN ERIK MATHIESEN HOLDING AS  –  16,3 %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COD-EXPORT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Keiser Wilhelms gate 24-26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6003 Ålesund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70 10 17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www.bacalhau.no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984 265 700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COD-EXPORT AS</a:t>
            </a:r>
          </a:p>
        </p:txBody>
      </p:sp>
    </p:spTree>
  </p:cSld>
  <p:clrMapOvr>
    <a:masterClrMapping xmlns:a="http://schemas.openxmlformats.org/drawingml/2006/main"/>
  </p:clrMapOvr>
</p:sld>
</file>