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5fe8cd02b54b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c8f7d57b54400"/>
  </p:sldMasterIdLst>
  <p:sldIdLst>
    <p:sldId xmlns:r="http://schemas.openxmlformats.org/officeDocument/2006/relationships" id="256" r:id="R1106688e7dc648b7"/>
    <p:sldId xmlns:r="http://schemas.openxmlformats.org/officeDocument/2006/relationships" id="257" r:id="R124bc30bc0ed427e"/>
    <p:sldId xmlns:r="http://schemas.openxmlformats.org/officeDocument/2006/relationships" id="258" r:id="R1be25f0c162e4e92"/>
    <p:sldId xmlns:r="http://schemas.openxmlformats.org/officeDocument/2006/relationships" id="259" r:id="R2a7d87ac7d854771"/>
    <p:sldId xmlns:r="http://schemas.openxmlformats.org/officeDocument/2006/relationships" id="260" r:id="R7a2c94885bca43c5"/>
    <p:sldId xmlns:r="http://schemas.openxmlformats.org/officeDocument/2006/relationships" id="261" r:id="Rdf27792c05d84481"/>
    <p:sldId xmlns:r="http://schemas.openxmlformats.org/officeDocument/2006/relationships" id="262" r:id="R48572f1be66948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c8f7d57b54400" /><Relationship Type="http://schemas.openxmlformats.org/officeDocument/2006/relationships/slide" Target="/ppt/slides/slide1.xml" Id="R1106688e7dc648b7" /><Relationship Type="http://schemas.openxmlformats.org/officeDocument/2006/relationships/slide" Target="/ppt/slides/slide2.xml" Id="R124bc30bc0ed427e" /><Relationship Type="http://schemas.openxmlformats.org/officeDocument/2006/relationships/slide" Target="/ppt/slides/slide3.xml" Id="R1be25f0c162e4e92" /><Relationship Type="http://schemas.openxmlformats.org/officeDocument/2006/relationships/slide" Target="/ppt/slides/slide4.xml" Id="R2a7d87ac7d854771" /><Relationship Type="http://schemas.openxmlformats.org/officeDocument/2006/relationships/slide" Target="/ppt/slides/slide5.xml" Id="R7a2c94885bca43c5" /><Relationship Type="http://schemas.openxmlformats.org/officeDocument/2006/relationships/slide" Target="/ppt/slides/slide6.xml" Id="Rdf27792c05d84481" /><Relationship Type="http://schemas.openxmlformats.org/officeDocument/2006/relationships/slide" Target="/ppt/slides/slide7.xml" Id="R48572f1be66948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fa659f47d4c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61bf47c974fea" /><Relationship Type="http://schemas.openxmlformats.org/officeDocument/2006/relationships/theme" Target="/ppt/slideMasters/theme/theme1.xml" Id="Rb2d69942980047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f61bf47c974f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85353a63c41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4bc0ab7194a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810b8fe8a45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7a8aeabdd42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dc3cb1f2e4f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ed75957eb4f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61e48eae144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INVESTIX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INVESTIX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52 364 713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166 253 981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179 728 474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 FREDERIK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Hindalsveien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984 262 094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INVESTIX AS</a:t>
            </a:r>
          </a:p>
        </p:txBody>
      </p:sp>
    </p:spTree>
  </p:cSld>
  <p:clrMapOvr>
    <a:masterClrMapping xmlns:a="http://schemas.openxmlformats.org/drawingml/2006/main"/>
  </p:clrMapOvr>
</p:sld>
</file>