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65c2b3b687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304bd6b8e4707"/>
  </p:sldMasterIdLst>
  <p:sldIdLst>
    <p:sldId xmlns:r="http://schemas.openxmlformats.org/officeDocument/2006/relationships" id="256" r:id="R085028e808ab4e09"/>
    <p:sldId xmlns:r="http://schemas.openxmlformats.org/officeDocument/2006/relationships" id="257" r:id="R2870cc9f6d82411a"/>
    <p:sldId xmlns:r="http://schemas.openxmlformats.org/officeDocument/2006/relationships" id="258" r:id="R9099f944bcb14fed"/>
    <p:sldId xmlns:r="http://schemas.openxmlformats.org/officeDocument/2006/relationships" id="259" r:id="R259bf104171440c7"/>
    <p:sldId xmlns:r="http://schemas.openxmlformats.org/officeDocument/2006/relationships" id="260" r:id="R0c2e13099fb64948"/>
    <p:sldId xmlns:r="http://schemas.openxmlformats.org/officeDocument/2006/relationships" id="261" r:id="Rde4732dbdc404e9f"/>
    <p:sldId xmlns:r="http://schemas.openxmlformats.org/officeDocument/2006/relationships" id="262" r:id="R9e52e192980e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304bd6b8e4707" /><Relationship Type="http://schemas.openxmlformats.org/officeDocument/2006/relationships/slide" Target="/ppt/slides/slide1.xml" Id="R085028e808ab4e09" /><Relationship Type="http://schemas.openxmlformats.org/officeDocument/2006/relationships/slide" Target="/ppt/slides/slide2.xml" Id="R2870cc9f6d82411a" /><Relationship Type="http://schemas.openxmlformats.org/officeDocument/2006/relationships/slide" Target="/ppt/slides/slide3.xml" Id="R9099f944bcb14fed" /><Relationship Type="http://schemas.openxmlformats.org/officeDocument/2006/relationships/slide" Target="/ppt/slides/slide4.xml" Id="R259bf104171440c7" /><Relationship Type="http://schemas.openxmlformats.org/officeDocument/2006/relationships/slide" Target="/ppt/slides/slide5.xml" Id="R0c2e13099fb64948" /><Relationship Type="http://schemas.openxmlformats.org/officeDocument/2006/relationships/slide" Target="/ppt/slides/slide6.xml" Id="Rde4732dbdc404e9f" /><Relationship Type="http://schemas.openxmlformats.org/officeDocument/2006/relationships/slide" Target="/ppt/slides/slide7.xml" Id="R9e52e192980e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4a8e1d6e84e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7591ad9e1490c" /><Relationship Type="http://schemas.openxmlformats.org/officeDocument/2006/relationships/theme" Target="/ppt/slideMasters/theme/theme1.xml" Id="R000dc3df7322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b7591ad9e149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3e8c59c16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cc48fb2f4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40bedfd2a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b71d4d5304c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dfe3ba5ca4b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015b6657d43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86b6d6ad3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CONSPECTUM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CONSPECTUM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−824 368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26 606 378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44 856 225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56 991 347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ARVIDSSØNN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STRAND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krutthuset@astrand.no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