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0ffc6cc8c7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3ac232175401c"/>
  </p:sldMasterIdLst>
  <p:sldIdLst>
    <p:sldId xmlns:r="http://schemas.openxmlformats.org/officeDocument/2006/relationships" id="256" r:id="R0ea87b74fa0a40e3"/>
    <p:sldId xmlns:r="http://schemas.openxmlformats.org/officeDocument/2006/relationships" id="257" r:id="Re73b9b13d3984e9f"/>
    <p:sldId xmlns:r="http://schemas.openxmlformats.org/officeDocument/2006/relationships" id="258" r:id="Rd2785dc4045f4aa5"/>
    <p:sldId xmlns:r="http://schemas.openxmlformats.org/officeDocument/2006/relationships" id="259" r:id="Re2b48d316f5f4add"/>
    <p:sldId xmlns:r="http://schemas.openxmlformats.org/officeDocument/2006/relationships" id="260" r:id="R073a5f12d2044cdd"/>
    <p:sldId xmlns:r="http://schemas.openxmlformats.org/officeDocument/2006/relationships" id="261" r:id="R0db4d3e66e9c40fd"/>
    <p:sldId xmlns:r="http://schemas.openxmlformats.org/officeDocument/2006/relationships" id="262" r:id="R12eb62f8ce69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3ac232175401c" /><Relationship Type="http://schemas.openxmlformats.org/officeDocument/2006/relationships/slide" Target="/ppt/slides/slide1.xml" Id="R0ea87b74fa0a40e3" /><Relationship Type="http://schemas.openxmlformats.org/officeDocument/2006/relationships/slide" Target="/ppt/slides/slide2.xml" Id="Re73b9b13d3984e9f" /><Relationship Type="http://schemas.openxmlformats.org/officeDocument/2006/relationships/slide" Target="/ppt/slides/slide3.xml" Id="Rd2785dc4045f4aa5" /><Relationship Type="http://schemas.openxmlformats.org/officeDocument/2006/relationships/slide" Target="/ppt/slides/slide4.xml" Id="Re2b48d316f5f4add" /><Relationship Type="http://schemas.openxmlformats.org/officeDocument/2006/relationships/slide" Target="/ppt/slides/slide5.xml" Id="R073a5f12d2044cdd" /><Relationship Type="http://schemas.openxmlformats.org/officeDocument/2006/relationships/slide" Target="/ppt/slides/slide6.xml" Id="R0db4d3e66e9c40fd" /><Relationship Type="http://schemas.openxmlformats.org/officeDocument/2006/relationships/slide" Target="/ppt/slides/slide7.xml" Id="R12eb62f8ce69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cc0650d25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74014cb614791" /><Relationship Type="http://schemas.openxmlformats.org/officeDocument/2006/relationships/theme" Target="/ppt/slideMasters/theme/theme1.xml" Id="Rbaa363bd640541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74014cb61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b3607b6b840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e4da61f09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2ff76a380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454e24b942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dad5f5419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8f4e348f94b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65df30f47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KAI FALLET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KAI FALLET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−307 798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864 136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FALLET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Østerliveien 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73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984 234 155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KAI FALLET AS</a:t>
            </a:r>
          </a:p>
        </p:txBody>
      </p:sp>
    </p:spTree>
  </p:cSld>
  <p:clrMapOvr>
    <a:masterClrMapping xmlns:a="http://schemas.openxmlformats.org/drawingml/2006/main"/>
  </p:clrMapOvr>
</p:sld>
</file>