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bf0e6f63c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9f46bd5964dad"/>
  </p:sldMasterIdLst>
  <p:sldIdLst>
    <p:sldId xmlns:r="http://schemas.openxmlformats.org/officeDocument/2006/relationships" id="256" r:id="Rac47844a046142ad"/>
    <p:sldId xmlns:r="http://schemas.openxmlformats.org/officeDocument/2006/relationships" id="257" r:id="R37145090c7aa4cbd"/>
    <p:sldId xmlns:r="http://schemas.openxmlformats.org/officeDocument/2006/relationships" id="258" r:id="R931d3a3880354871"/>
    <p:sldId xmlns:r="http://schemas.openxmlformats.org/officeDocument/2006/relationships" id="259" r:id="Rac7437053fca4c49"/>
    <p:sldId xmlns:r="http://schemas.openxmlformats.org/officeDocument/2006/relationships" id="260" r:id="R6ac34701a27d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9f46bd5964dad" /><Relationship Type="http://schemas.openxmlformats.org/officeDocument/2006/relationships/slide" Target="/ppt/slides/slide1.xml" Id="Rac47844a046142ad" /><Relationship Type="http://schemas.openxmlformats.org/officeDocument/2006/relationships/slide" Target="/ppt/slides/slide2.xml" Id="R37145090c7aa4cbd" /><Relationship Type="http://schemas.openxmlformats.org/officeDocument/2006/relationships/slide" Target="/ppt/slides/slide3.xml" Id="R931d3a3880354871" /><Relationship Type="http://schemas.openxmlformats.org/officeDocument/2006/relationships/slide" Target="/ppt/slides/slide4.xml" Id="Rac7437053fca4c49" /><Relationship Type="http://schemas.openxmlformats.org/officeDocument/2006/relationships/slide" Target="/ppt/slides/slide5.xml" Id="R6ac34701a27d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db514beb9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2e959f6dd4f4c" /><Relationship Type="http://schemas.openxmlformats.org/officeDocument/2006/relationships/theme" Target="/ppt/slideMasters/theme/theme1.xml" Id="R17cc3a0122e3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2e959f6dd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d5ce706aa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a85fe503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0835ab6fb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0eee7198a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083b4fdc6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HERVIK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HERVIK UNGDOMSLAG ble etablert [år] og holder til i Hervik.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Hundsnesvegen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5566 Hervik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turidaskeland@gmail.com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984 224 559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