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216de8a1c140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71b49a8ba64827"/>
  </p:sldMasterIdLst>
  <p:sldIdLst>
    <p:sldId xmlns:r="http://schemas.openxmlformats.org/officeDocument/2006/relationships" id="256" r:id="Rf1ee6a2550324357"/>
    <p:sldId xmlns:r="http://schemas.openxmlformats.org/officeDocument/2006/relationships" id="257" r:id="R806b17f80b1c4606"/>
    <p:sldId xmlns:r="http://schemas.openxmlformats.org/officeDocument/2006/relationships" id="258" r:id="Ra1333a6a84f146a1"/>
    <p:sldId xmlns:r="http://schemas.openxmlformats.org/officeDocument/2006/relationships" id="259" r:id="Rf7b5c7c76a1840ce"/>
    <p:sldId xmlns:r="http://schemas.openxmlformats.org/officeDocument/2006/relationships" id="260" r:id="R683333f14b414f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71b49a8ba64827" /><Relationship Type="http://schemas.openxmlformats.org/officeDocument/2006/relationships/slide" Target="/ppt/slides/slide1.xml" Id="Rf1ee6a2550324357" /><Relationship Type="http://schemas.openxmlformats.org/officeDocument/2006/relationships/slide" Target="/ppt/slides/slide2.xml" Id="R806b17f80b1c4606" /><Relationship Type="http://schemas.openxmlformats.org/officeDocument/2006/relationships/slide" Target="/ppt/slides/slide3.xml" Id="Ra1333a6a84f146a1" /><Relationship Type="http://schemas.openxmlformats.org/officeDocument/2006/relationships/slide" Target="/ppt/slides/slide4.xml" Id="Rf7b5c7c76a1840ce" /><Relationship Type="http://schemas.openxmlformats.org/officeDocument/2006/relationships/slide" Target="/ppt/slides/slide5.xml" Id="R683333f14b414f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d0399083bc4b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5e21b84e74d1a" /><Relationship Type="http://schemas.openxmlformats.org/officeDocument/2006/relationships/theme" Target="/ppt/slideMasters/theme/theme1.xml" Id="Rb368afb294e64c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b5e21b84e74d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b9e25253441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465ffc36a43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ae09cce3b4d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a165b160845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bccf3bda643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DD.KK.HH. KRONPRINSEN OG KRONPRINSESSENS STAB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DD.KK.HH. KRONPRINSEN OG KRONPRINSESSENS STAB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DD.KK.HH. KRONPRINSEN OG KRONPRINSESSENS STAB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DD.KK.HH. KRONPRINSEN OG KRONPRINSESSENS STAB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DD.KK.HH. KRONPRINSEN OG KRONPRINSESSENS STAB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DD.KK.HH. KRONPRINSEN OG KRONPRINSESSENS STAB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Slottsplassen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0010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04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arne.omholt@slottet.no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slottet.no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984 197 780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DD.KK.HH. KRONPRINSEN OG KRONPRINSESSENS STAB</a:t>
            </a:r>
          </a:p>
        </p:txBody>
      </p:sp>
    </p:spTree>
  </p:cSld>
  <p:clrMapOvr>
    <a:masterClrMapping xmlns:a="http://schemas.openxmlformats.org/drawingml/2006/main"/>
  </p:clrMapOvr>
</p:sld>
</file>