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5e7040866c45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e36c7434fd4e40"/>
  </p:sldMasterIdLst>
  <p:sldIdLst>
    <p:sldId xmlns:r="http://schemas.openxmlformats.org/officeDocument/2006/relationships" id="256" r:id="Re429e8781d9e4b23"/>
    <p:sldId xmlns:r="http://schemas.openxmlformats.org/officeDocument/2006/relationships" id="257" r:id="Rcd556210f5524c3d"/>
    <p:sldId xmlns:r="http://schemas.openxmlformats.org/officeDocument/2006/relationships" id="258" r:id="R07d04e0aba7f4194"/>
    <p:sldId xmlns:r="http://schemas.openxmlformats.org/officeDocument/2006/relationships" id="259" r:id="Rdaa3538afa1744f9"/>
    <p:sldId xmlns:r="http://schemas.openxmlformats.org/officeDocument/2006/relationships" id="260" r:id="R1617ed740dcc4e60"/>
    <p:sldId xmlns:r="http://schemas.openxmlformats.org/officeDocument/2006/relationships" id="261" r:id="Re814988bd8364336"/>
    <p:sldId xmlns:r="http://schemas.openxmlformats.org/officeDocument/2006/relationships" id="262" r:id="R720da8af543e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36c7434fd4e40" /><Relationship Type="http://schemas.openxmlformats.org/officeDocument/2006/relationships/slide" Target="/ppt/slides/slide1.xml" Id="Re429e8781d9e4b23" /><Relationship Type="http://schemas.openxmlformats.org/officeDocument/2006/relationships/slide" Target="/ppt/slides/slide2.xml" Id="Rcd556210f5524c3d" /><Relationship Type="http://schemas.openxmlformats.org/officeDocument/2006/relationships/slide" Target="/ppt/slides/slide3.xml" Id="R07d04e0aba7f4194" /><Relationship Type="http://schemas.openxmlformats.org/officeDocument/2006/relationships/slide" Target="/ppt/slides/slide4.xml" Id="Rdaa3538afa1744f9" /><Relationship Type="http://schemas.openxmlformats.org/officeDocument/2006/relationships/slide" Target="/ppt/slides/slide5.xml" Id="R1617ed740dcc4e60" /><Relationship Type="http://schemas.openxmlformats.org/officeDocument/2006/relationships/slide" Target="/ppt/slides/slide6.xml" Id="Re814988bd8364336" /><Relationship Type="http://schemas.openxmlformats.org/officeDocument/2006/relationships/slide" Target="/ppt/slides/slide7.xml" Id="R720da8af543e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f10790461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00caabb5d45ee" /><Relationship Type="http://schemas.openxmlformats.org/officeDocument/2006/relationships/theme" Target="/ppt/slideMasters/theme/theme1.xml" Id="R248c86c641a0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300caabb5d45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f37900cfd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39a6ef1e1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3e945bb9a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387b75916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8df7250a3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845580e2f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f39a728fe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VERICOM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VERICOM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−450 994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607 772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37 606 914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37 769 317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CHRISTIAN AMUNDSEN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Munkerudtunet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82 70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mail@verisat.no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984 157 657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VERICOM AS</a:t>
            </a:r>
          </a:p>
        </p:txBody>
      </p:sp>
    </p:spTree>
  </p:cSld>
  <p:clrMapOvr>
    <a:masterClrMapping xmlns:a="http://schemas.openxmlformats.org/drawingml/2006/main"/>
  </p:clrMapOvr>
</p:sld>
</file>