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efb0359b8541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4eeac068134c4c"/>
  </p:sldMasterIdLst>
  <p:sldIdLst>
    <p:sldId xmlns:r="http://schemas.openxmlformats.org/officeDocument/2006/relationships" id="256" r:id="R989a382db4d24843"/>
    <p:sldId xmlns:r="http://schemas.openxmlformats.org/officeDocument/2006/relationships" id="257" r:id="R302e50d933644b04"/>
    <p:sldId xmlns:r="http://schemas.openxmlformats.org/officeDocument/2006/relationships" id="258" r:id="R6d3c830190d1453c"/>
    <p:sldId xmlns:r="http://schemas.openxmlformats.org/officeDocument/2006/relationships" id="259" r:id="R0e2b152e91ef4bba"/>
    <p:sldId xmlns:r="http://schemas.openxmlformats.org/officeDocument/2006/relationships" id="260" r:id="Re111251d64f14abb"/>
    <p:sldId xmlns:r="http://schemas.openxmlformats.org/officeDocument/2006/relationships" id="261" r:id="Rfb2b6efc16614a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4eeac068134c4c" /><Relationship Type="http://schemas.openxmlformats.org/officeDocument/2006/relationships/slide" Target="/ppt/slides/slide1.xml" Id="R989a382db4d24843" /><Relationship Type="http://schemas.openxmlformats.org/officeDocument/2006/relationships/slide" Target="/ppt/slides/slide2.xml" Id="R302e50d933644b04" /><Relationship Type="http://schemas.openxmlformats.org/officeDocument/2006/relationships/slide" Target="/ppt/slides/slide3.xml" Id="R6d3c830190d1453c" /><Relationship Type="http://schemas.openxmlformats.org/officeDocument/2006/relationships/slide" Target="/ppt/slides/slide4.xml" Id="R0e2b152e91ef4bba" /><Relationship Type="http://schemas.openxmlformats.org/officeDocument/2006/relationships/slide" Target="/ppt/slides/slide5.xml" Id="Re111251d64f14abb" /><Relationship Type="http://schemas.openxmlformats.org/officeDocument/2006/relationships/slide" Target="/ppt/slides/slide6.xml" Id="Rfb2b6efc16614a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09d88ee84745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d2bc0677e48e5" /><Relationship Type="http://schemas.openxmlformats.org/officeDocument/2006/relationships/theme" Target="/ppt/slideMasters/theme/theme1.xml" Id="R7e87c4d105fd42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dd2bc0677e48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ecfa9c4df47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e36344b0146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c32651cae42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dbf6758ee4a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3a3e5bfaf4f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47be8de6345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VERICOM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Munkerudtunet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82 70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mail@verisat.no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984 157 657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VERICOM AS</a:t>
            </a:r>
          </a:p>
        </p:txBody>
      </p:sp>
    </p:spTree>
  </p:cSld>
  <p:clrMapOvr>
    <a:masterClrMapping xmlns:a="http://schemas.openxmlformats.org/drawingml/2006/main"/>
  </p:clrMapOvr>
</p:sld>
</file>