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03a6cf851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7c82178234db4"/>
  </p:sldMasterIdLst>
  <p:sldIdLst>
    <p:sldId xmlns:r="http://schemas.openxmlformats.org/officeDocument/2006/relationships" id="256" r:id="R88bc79486c424246"/>
    <p:sldId xmlns:r="http://schemas.openxmlformats.org/officeDocument/2006/relationships" id="257" r:id="Rd9c215ece396402b"/>
    <p:sldId xmlns:r="http://schemas.openxmlformats.org/officeDocument/2006/relationships" id="258" r:id="R58ab379f39c2470a"/>
    <p:sldId xmlns:r="http://schemas.openxmlformats.org/officeDocument/2006/relationships" id="259" r:id="Rb84617cede1749a1"/>
    <p:sldId xmlns:r="http://schemas.openxmlformats.org/officeDocument/2006/relationships" id="260" r:id="R77f0afd3ba88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7c82178234db4" /><Relationship Type="http://schemas.openxmlformats.org/officeDocument/2006/relationships/slide" Target="/ppt/slides/slide1.xml" Id="R88bc79486c424246" /><Relationship Type="http://schemas.openxmlformats.org/officeDocument/2006/relationships/slide" Target="/ppt/slides/slide2.xml" Id="Rd9c215ece396402b" /><Relationship Type="http://schemas.openxmlformats.org/officeDocument/2006/relationships/slide" Target="/ppt/slides/slide3.xml" Id="R58ab379f39c2470a" /><Relationship Type="http://schemas.openxmlformats.org/officeDocument/2006/relationships/slide" Target="/ppt/slides/slide4.xml" Id="Rb84617cede1749a1" /><Relationship Type="http://schemas.openxmlformats.org/officeDocument/2006/relationships/slide" Target="/ppt/slides/slide5.xml" Id="R77f0afd3ba88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33eeca82f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4e6ad082b4154" /><Relationship Type="http://schemas.openxmlformats.org/officeDocument/2006/relationships/theme" Target="/ppt/slideMasters/theme/theme1.xml" Id="Rc9e40f93aa8b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4e6ad082b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2e31229a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641374a9b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7a175409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bfb68179f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224c40b08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STEGABERG GRENDALAG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STEGABERG GRENDALAG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Høievegen 846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984 132 808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GRENDALAG</a:t>
            </a:r>
          </a:p>
        </p:txBody>
      </p:sp>
    </p:spTree>
  </p:cSld>
  <p:clrMapOvr>
    <a:masterClrMapping xmlns:a="http://schemas.openxmlformats.org/drawingml/2006/main"/>
  </p:clrMapOvr>
</p:sld>
</file>