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0056372ee844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457de30d70487b"/>
  </p:sldMasterIdLst>
  <p:sldIdLst>
    <p:sldId xmlns:r="http://schemas.openxmlformats.org/officeDocument/2006/relationships" id="256" r:id="R418f931002ec46ff"/>
    <p:sldId xmlns:r="http://schemas.openxmlformats.org/officeDocument/2006/relationships" id="257" r:id="R6ad9050a40cd4738"/>
    <p:sldId xmlns:r="http://schemas.openxmlformats.org/officeDocument/2006/relationships" id="258" r:id="R4e72c30c26cc4acd"/>
    <p:sldId xmlns:r="http://schemas.openxmlformats.org/officeDocument/2006/relationships" id="259" r:id="R9ff2bb8bb87a427b"/>
    <p:sldId xmlns:r="http://schemas.openxmlformats.org/officeDocument/2006/relationships" id="260" r:id="Rc6ded6fac5a0486d"/>
    <p:sldId xmlns:r="http://schemas.openxmlformats.org/officeDocument/2006/relationships" id="261" r:id="Rbb206d995cb84969"/>
    <p:sldId xmlns:r="http://schemas.openxmlformats.org/officeDocument/2006/relationships" id="262" r:id="R67b478493d9b4d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457de30d70487b" /><Relationship Type="http://schemas.openxmlformats.org/officeDocument/2006/relationships/slide" Target="/ppt/slides/slide1.xml" Id="R418f931002ec46ff" /><Relationship Type="http://schemas.openxmlformats.org/officeDocument/2006/relationships/slide" Target="/ppt/slides/slide2.xml" Id="R6ad9050a40cd4738" /><Relationship Type="http://schemas.openxmlformats.org/officeDocument/2006/relationships/slide" Target="/ppt/slides/slide3.xml" Id="R4e72c30c26cc4acd" /><Relationship Type="http://schemas.openxmlformats.org/officeDocument/2006/relationships/slide" Target="/ppt/slides/slide4.xml" Id="R9ff2bb8bb87a427b" /><Relationship Type="http://schemas.openxmlformats.org/officeDocument/2006/relationships/slide" Target="/ppt/slides/slide5.xml" Id="Rc6ded6fac5a0486d" /><Relationship Type="http://schemas.openxmlformats.org/officeDocument/2006/relationships/slide" Target="/ppt/slides/slide6.xml" Id="Rbb206d995cb84969" /><Relationship Type="http://schemas.openxmlformats.org/officeDocument/2006/relationships/slide" Target="/ppt/slides/slide7.xml" Id="R67b478493d9b4d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9be37aa7964c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446cfe3af244b0" /><Relationship Type="http://schemas.openxmlformats.org/officeDocument/2006/relationships/theme" Target="/ppt/slideMasters/theme/theme1.xml" Id="Rdb528be5c94445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446cfe3af244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872fb1e28b49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74fc0202e84f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57d76163d54d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86b54bac7944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b59f4636d140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3139831c5247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6d0e5108d24a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HEIMDAL VAKTMESTERSERVICE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HEIMDAL VAKTMESTERSERVICE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HEIMDAL VAKTMESTERSERVICE AS ble etablert [år] og holder til i Heimdal.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HEIMDAL VAKTMESTERSERVICE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HEIMDAL VAKTMESTERSERVICE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HEIMDAL VAKTMESTERSERVICE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33 543 213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3 660 844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2 843 666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2 982 160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13 386 263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HEIMDAL VAKTMESTERSERVICE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PHM NORGE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HEIMDAL VAKTMESTERSERVICE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7072 Heimdal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84 53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info@hvms.no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www.hvms.no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984 122 810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HEIMDAL VAKTMESTERSERVICE AS</a:t>
            </a:r>
          </a:p>
        </p:txBody>
      </p:sp>
    </p:spTree>
  </p:cSld>
  <p:clrMapOvr>
    <a:masterClrMapping xmlns:a="http://schemas.openxmlformats.org/drawingml/2006/main"/>
  </p:clrMapOvr>
</p:sld>
</file>