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2605aeda964c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4c8676dae456b"/>
  </p:sldMasterIdLst>
  <p:sldIdLst>
    <p:sldId xmlns:r="http://schemas.openxmlformats.org/officeDocument/2006/relationships" id="256" r:id="Re1c94e33c7de478c"/>
    <p:sldId xmlns:r="http://schemas.openxmlformats.org/officeDocument/2006/relationships" id="257" r:id="R5e5c6de170364ebc"/>
    <p:sldId xmlns:r="http://schemas.openxmlformats.org/officeDocument/2006/relationships" id="258" r:id="Rb77450e1fc55475f"/>
    <p:sldId xmlns:r="http://schemas.openxmlformats.org/officeDocument/2006/relationships" id="259" r:id="R9cdd7abdf5e14a6e"/>
    <p:sldId xmlns:r="http://schemas.openxmlformats.org/officeDocument/2006/relationships" id="260" r:id="Rf407d87fd5484376"/>
    <p:sldId xmlns:r="http://schemas.openxmlformats.org/officeDocument/2006/relationships" id="261" r:id="R71559c9bd50d489c"/>
    <p:sldId xmlns:r="http://schemas.openxmlformats.org/officeDocument/2006/relationships" id="262" r:id="R6dbd3ebd537a49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4c8676dae456b" /><Relationship Type="http://schemas.openxmlformats.org/officeDocument/2006/relationships/slide" Target="/ppt/slides/slide1.xml" Id="Re1c94e33c7de478c" /><Relationship Type="http://schemas.openxmlformats.org/officeDocument/2006/relationships/slide" Target="/ppt/slides/slide2.xml" Id="R5e5c6de170364ebc" /><Relationship Type="http://schemas.openxmlformats.org/officeDocument/2006/relationships/slide" Target="/ppt/slides/slide3.xml" Id="Rb77450e1fc55475f" /><Relationship Type="http://schemas.openxmlformats.org/officeDocument/2006/relationships/slide" Target="/ppt/slides/slide4.xml" Id="R9cdd7abdf5e14a6e" /><Relationship Type="http://schemas.openxmlformats.org/officeDocument/2006/relationships/slide" Target="/ppt/slides/slide5.xml" Id="Rf407d87fd5484376" /><Relationship Type="http://schemas.openxmlformats.org/officeDocument/2006/relationships/slide" Target="/ppt/slides/slide6.xml" Id="R71559c9bd50d489c" /><Relationship Type="http://schemas.openxmlformats.org/officeDocument/2006/relationships/slide" Target="/ppt/slides/slide7.xml" Id="R6dbd3ebd537a49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e5524c5f34a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123bb7fb140fa" /><Relationship Type="http://schemas.openxmlformats.org/officeDocument/2006/relationships/theme" Target="/ppt/slideMasters/theme/theme1.xml" Id="R6483d3a845e84b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9123bb7fb1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9630ed7d844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a24a91b444f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12397367549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c2b56337a43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913f9e13242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1f7c6c12f44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2b5bf3a674f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NILSEN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32 622 924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989 810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834 582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11 996 502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ARNE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Gelertsens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1608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31 02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984 088 884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