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e35f53bfe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e80a728994e55"/>
  </p:sldMasterIdLst>
  <p:sldIdLst>
    <p:sldId xmlns:r="http://schemas.openxmlformats.org/officeDocument/2006/relationships" id="256" r:id="R7bdd225459a34692"/>
    <p:sldId xmlns:r="http://schemas.openxmlformats.org/officeDocument/2006/relationships" id="257" r:id="Ra11fbc7337a748a2"/>
    <p:sldId xmlns:r="http://schemas.openxmlformats.org/officeDocument/2006/relationships" id="258" r:id="R0ebcf58962604457"/>
    <p:sldId xmlns:r="http://schemas.openxmlformats.org/officeDocument/2006/relationships" id="259" r:id="R69a5416d4be548fb"/>
    <p:sldId xmlns:r="http://schemas.openxmlformats.org/officeDocument/2006/relationships" id="260" r:id="Rf0e7438e85a54796"/>
    <p:sldId xmlns:r="http://schemas.openxmlformats.org/officeDocument/2006/relationships" id="261" r:id="R62fa34a19c2f4b5c"/>
    <p:sldId xmlns:r="http://schemas.openxmlformats.org/officeDocument/2006/relationships" id="262" r:id="R5de6ccc92ea4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e80a728994e55" /><Relationship Type="http://schemas.openxmlformats.org/officeDocument/2006/relationships/slide" Target="/ppt/slides/slide1.xml" Id="R7bdd225459a34692" /><Relationship Type="http://schemas.openxmlformats.org/officeDocument/2006/relationships/slide" Target="/ppt/slides/slide2.xml" Id="Ra11fbc7337a748a2" /><Relationship Type="http://schemas.openxmlformats.org/officeDocument/2006/relationships/slide" Target="/ppt/slides/slide3.xml" Id="R0ebcf58962604457" /><Relationship Type="http://schemas.openxmlformats.org/officeDocument/2006/relationships/slide" Target="/ppt/slides/slide4.xml" Id="R69a5416d4be548fb" /><Relationship Type="http://schemas.openxmlformats.org/officeDocument/2006/relationships/slide" Target="/ppt/slides/slide5.xml" Id="Rf0e7438e85a54796" /><Relationship Type="http://schemas.openxmlformats.org/officeDocument/2006/relationships/slide" Target="/ppt/slides/slide6.xml" Id="R62fa34a19c2f4b5c" /><Relationship Type="http://schemas.openxmlformats.org/officeDocument/2006/relationships/slide" Target="/ppt/slides/slide7.xml" Id="R5de6ccc92ea4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bedad58f5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539a05f524b04" /><Relationship Type="http://schemas.openxmlformats.org/officeDocument/2006/relationships/theme" Target="/ppt/slideMasters/theme/theme1.xml" Id="Rde66c44c8b5d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539a05f52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1385ceab1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c844ef5dd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41c6ba898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4bbb4b17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c7e872896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a0731ae6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026c2eb32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SERVICENTER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SERVICENTER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SKINNARLAND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984 086 121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