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3de303a62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6078ad771541ea"/>
  </p:sldMasterIdLst>
  <p:sldIdLst>
    <p:sldId xmlns:r="http://schemas.openxmlformats.org/officeDocument/2006/relationships" id="256" r:id="Rca97a9ef57464e39"/>
    <p:sldId xmlns:r="http://schemas.openxmlformats.org/officeDocument/2006/relationships" id="257" r:id="Rd89febce39484df7"/>
    <p:sldId xmlns:r="http://schemas.openxmlformats.org/officeDocument/2006/relationships" id="258" r:id="Rf1dd2a5520e9422f"/>
    <p:sldId xmlns:r="http://schemas.openxmlformats.org/officeDocument/2006/relationships" id="259" r:id="R92a5fb1c67484f61"/>
    <p:sldId xmlns:r="http://schemas.openxmlformats.org/officeDocument/2006/relationships" id="260" r:id="Refa2b8f92b534433"/>
    <p:sldId xmlns:r="http://schemas.openxmlformats.org/officeDocument/2006/relationships" id="261" r:id="R465ade0d8a3e476f"/>
    <p:sldId xmlns:r="http://schemas.openxmlformats.org/officeDocument/2006/relationships" id="262" r:id="R8dc3824d3035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078ad771541ea" /><Relationship Type="http://schemas.openxmlformats.org/officeDocument/2006/relationships/slide" Target="/ppt/slides/slide1.xml" Id="Rca97a9ef57464e39" /><Relationship Type="http://schemas.openxmlformats.org/officeDocument/2006/relationships/slide" Target="/ppt/slides/slide2.xml" Id="Rd89febce39484df7" /><Relationship Type="http://schemas.openxmlformats.org/officeDocument/2006/relationships/slide" Target="/ppt/slides/slide3.xml" Id="Rf1dd2a5520e9422f" /><Relationship Type="http://schemas.openxmlformats.org/officeDocument/2006/relationships/slide" Target="/ppt/slides/slide4.xml" Id="R92a5fb1c67484f61" /><Relationship Type="http://schemas.openxmlformats.org/officeDocument/2006/relationships/slide" Target="/ppt/slides/slide5.xml" Id="Refa2b8f92b534433" /><Relationship Type="http://schemas.openxmlformats.org/officeDocument/2006/relationships/slide" Target="/ppt/slides/slide6.xml" Id="R465ade0d8a3e476f" /><Relationship Type="http://schemas.openxmlformats.org/officeDocument/2006/relationships/slide" Target="/ppt/slides/slide7.xml" Id="R8dc3824d3035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9e59a88c9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abc6444b44384" /><Relationship Type="http://schemas.openxmlformats.org/officeDocument/2006/relationships/theme" Target="/ppt/slideMasters/theme/theme1.xml" Id="Rd505010925e7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abc6444b4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ea7c5c5d9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4348d701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f4f28b0d4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f8425589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a4ba7a9ab43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4301b4e4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b04b05e5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CREDENTUS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CREDENTUS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−2 649 577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44 106 232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46 900 326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SCHIERNING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984 085 990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