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ade41ecbbc40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cf1528a9e84c69"/>
  </p:sldMasterIdLst>
  <p:sldIdLst>
    <p:sldId xmlns:r="http://schemas.openxmlformats.org/officeDocument/2006/relationships" id="256" r:id="R8e65dbccd42e474b"/>
    <p:sldId xmlns:r="http://schemas.openxmlformats.org/officeDocument/2006/relationships" id="257" r:id="Rf880b82b30234bbe"/>
    <p:sldId xmlns:r="http://schemas.openxmlformats.org/officeDocument/2006/relationships" id="258" r:id="R93e076af27cc4e87"/>
    <p:sldId xmlns:r="http://schemas.openxmlformats.org/officeDocument/2006/relationships" id="259" r:id="R974712790e074f21"/>
    <p:sldId xmlns:r="http://schemas.openxmlformats.org/officeDocument/2006/relationships" id="260" r:id="R1546d473a28f45cc"/>
    <p:sldId xmlns:r="http://schemas.openxmlformats.org/officeDocument/2006/relationships" id="261" r:id="R9c4717fe0a2542ae"/>
    <p:sldId xmlns:r="http://schemas.openxmlformats.org/officeDocument/2006/relationships" id="262" r:id="Rc50841dbddc340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cf1528a9e84c69" /><Relationship Type="http://schemas.openxmlformats.org/officeDocument/2006/relationships/slide" Target="/ppt/slides/slide1.xml" Id="R8e65dbccd42e474b" /><Relationship Type="http://schemas.openxmlformats.org/officeDocument/2006/relationships/slide" Target="/ppt/slides/slide2.xml" Id="Rf880b82b30234bbe" /><Relationship Type="http://schemas.openxmlformats.org/officeDocument/2006/relationships/slide" Target="/ppt/slides/slide3.xml" Id="R93e076af27cc4e87" /><Relationship Type="http://schemas.openxmlformats.org/officeDocument/2006/relationships/slide" Target="/ppt/slides/slide4.xml" Id="R974712790e074f21" /><Relationship Type="http://schemas.openxmlformats.org/officeDocument/2006/relationships/slide" Target="/ppt/slides/slide5.xml" Id="R1546d473a28f45cc" /><Relationship Type="http://schemas.openxmlformats.org/officeDocument/2006/relationships/slide" Target="/ppt/slides/slide6.xml" Id="R9c4717fe0a2542ae" /><Relationship Type="http://schemas.openxmlformats.org/officeDocument/2006/relationships/slide" Target="/ppt/slides/slide7.xml" Id="Rc50841dbddc340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21442c1f34c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9fa372a214fa4" /><Relationship Type="http://schemas.openxmlformats.org/officeDocument/2006/relationships/theme" Target="/ppt/slideMasters/theme/theme1.xml" Id="R6d3de85705444b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79fa372a214f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9a16700e349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ea7aa073940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ca192ee8e4f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e8b5903a74a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92a6c533242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27b6bcb264d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77bb4d89b4e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SAM IT-KONSULT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IT-KONSULT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160 243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160 243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MIKALSEN SVEIN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984 080 549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