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a13f200a1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eff516147440a"/>
  </p:sldMasterIdLst>
  <p:sldIdLst>
    <p:sldId xmlns:r="http://schemas.openxmlformats.org/officeDocument/2006/relationships" id="256" r:id="R6edacc1bb5054b18"/>
    <p:sldId xmlns:r="http://schemas.openxmlformats.org/officeDocument/2006/relationships" id="257" r:id="R9c6e3359d9a0420b"/>
    <p:sldId xmlns:r="http://schemas.openxmlformats.org/officeDocument/2006/relationships" id="258" r:id="R9c411142766c4c5f"/>
    <p:sldId xmlns:r="http://schemas.openxmlformats.org/officeDocument/2006/relationships" id="259" r:id="Rb1d48aafad0c4243"/>
    <p:sldId xmlns:r="http://schemas.openxmlformats.org/officeDocument/2006/relationships" id="260" r:id="Rcb58de0705c947c6"/>
    <p:sldId xmlns:r="http://schemas.openxmlformats.org/officeDocument/2006/relationships" id="261" r:id="Rd5ee8f348c864163"/>
    <p:sldId xmlns:r="http://schemas.openxmlformats.org/officeDocument/2006/relationships" id="262" r:id="Ra40eb13016b2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ff516147440a" /><Relationship Type="http://schemas.openxmlformats.org/officeDocument/2006/relationships/slide" Target="/ppt/slides/slide1.xml" Id="R6edacc1bb5054b18" /><Relationship Type="http://schemas.openxmlformats.org/officeDocument/2006/relationships/slide" Target="/ppt/slides/slide2.xml" Id="R9c6e3359d9a0420b" /><Relationship Type="http://schemas.openxmlformats.org/officeDocument/2006/relationships/slide" Target="/ppt/slides/slide3.xml" Id="R9c411142766c4c5f" /><Relationship Type="http://schemas.openxmlformats.org/officeDocument/2006/relationships/slide" Target="/ppt/slides/slide4.xml" Id="Rb1d48aafad0c4243" /><Relationship Type="http://schemas.openxmlformats.org/officeDocument/2006/relationships/slide" Target="/ppt/slides/slide5.xml" Id="Rcb58de0705c947c6" /><Relationship Type="http://schemas.openxmlformats.org/officeDocument/2006/relationships/slide" Target="/ppt/slides/slide6.xml" Id="Rd5ee8f348c864163" /><Relationship Type="http://schemas.openxmlformats.org/officeDocument/2006/relationships/slide" Target="/ppt/slides/slide7.xml" Id="Ra40eb13016b2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4ccf326b0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6f20e1e74d3e" /><Relationship Type="http://schemas.openxmlformats.org/officeDocument/2006/relationships/theme" Target="/ppt/slideMasters/theme/theme1.xml" Id="Rd2cc5d2d606d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e6f20e1e7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01526744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363d0e7a3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2ad91145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993d19ba3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6cce9d5a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9519cf61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76e8f134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