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2c2a6921dd4f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424db8699046c4"/>
  </p:sldMasterIdLst>
  <p:sldIdLst>
    <p:sldId xmlns:r="http://schemas.openxmlformats.org/officeDocument/2006/relationships" id="256" r:id="Rf27cf84247ee481b"/>
    <p:sldId xmlns:r="http://schemas.openxmlformats.org/officeDocument/2006/relationships" id="257" r:id="Rad542e317cff4ff7"/>
    <p:sldId xmlns:r="http://schemas.openxmlformats.org/officeDocument/2006/relationships" id="258" r:id="R70c68233637a4b1a"/>
    <p:sldId xmlns:r="http://schemas.openxmlformats.org/officeDocument/2006/relationships" id="259" r:id="Rb42299c30c1d4b92"/>
    <p:sldId xmlns:r="http://schemas.openxmlformats.org/officeDocument/2006/relationships" id="260" r:id="Re89b532bd2624e9b"/>
    <p:sldId xmlns:r="http://schemas.openxmlformats.org/officeDocument/2006/relationships" id="261" r:id="Rdbd35abe061845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24db8699046c4" /><Relationship Type="http://schemas.openxmlformats.org/officeDocument/2006/relationships/slide" Target="/ppt/slides/slide1.xml" Id="Rf27cf84247ee481b" /><Relationship Type="http://schemas.openxmlformats.org/officeDocument/2006/relationships/slide" Target="/ppt/slides/slide2.xml" Id="Rad542e317cff4ff7" /><Relationship Type="http://schemas.openxmlformats.org/officeDocument/2006/relationships/slide" Target="/ppt/slides/slide3.xml" Id="R70c68233637a4b1a" /><Relationship Type="http://schemas.openxmlformats.org/officeDocument/2006/relationships/slide" Target="/ppt/slides/slide4.xml" Id="Rb42299c30c1d4b92" /><Relationship Type="http://schemas.openxmlformats.org/officeDocument/2006/relationships/slide" Target="/ppt/slides/slide5.xml" Id="Re89b532bd2624e9b" /><Relationship Type="http://schemas.openxmlformats.org/officeDocument/2006/relationships/slide" Target="/ppt/slides/slide6.xml" Id="Rdbd35abe061845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217c5d123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320d3d7a844ed" /><Relationship Type="http://schemas.openxmlformats.org/officeDocument/2006/relationships/theme" Target="/ppt/slideMasters/theme/theme1.xml" Id="R065a03bc54a64b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320d3d7a844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5394504ca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d0660509e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4b971384a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7c289f49640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0a77ab2d741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840ff5f6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REVISORGRUPPEN  AGDER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18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agder@rg.no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984 073 275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 AGDER AS</a:t>
            </a:r>
          </a:p>
        </p:txBody>
      </p:sp>
    </p:spTree>
  </p:cSld>
  <p:clrMapOvr>
    <a:masterClrMapping xmlns:a="http://schemas.openxmlformats.org/drawingml/2006/main"/>
  </p:clrMapOvr>
</p:sld>
</file>