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32fc3b83e43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42288969d84b8d"/>
  </p:sldMasterIdLst>
  <p:sldIdLst>
    <p:sldId xmlns:r="http://schemas.openxmlformats.org/officeDocument/2006/relationships" id="256" r:id="Rc15619723da4427d"/>
    <p:sldId xmlns:r="http://schemas.openxmlformats.org/officeDocument/2006/relationships" id="257" r:id="R4f89b0955ea44b74"/>
    <p:sldId xmlns:r="http://schemas.openxmlformats.org/officeDocument/2006/relationships" id="258" r:id="Rbf8a43ee19ad4591"/>
    <p:sldId xmlns:r="http://schemas.openxmlformats.org/officeDocument/2006/relationships" id="259" r:id="Ra58d1f18e2974714"/>
    <p:sldId xmlns:r="http://schemas.openxmlformats.org/officeDocument/2006/relationships" id="260" r:id="R186ee907bfb44793"/>
    <p:sldId xmlns:r="http://schemas.openxmlformats.org/officeDocument/2006/relationships" id="261" r:id="R8290043e347349a3"/>
    <p:sldId xmlns:r="http://schemas.openxmlformats.org/officeDocument/2006/relationships" id="262" r:id="R5fa6432700c34c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42288969d84b8d" /><Relationship Type="http://schemas.openxmlformats.org/officeDocument/2006/relationships/slide" Target="/ppt/slides/slide1.xml" Id="Rc15619723da4427d" /><Relationship Type="http://schemas.openxmlformats.org/officeDocument/2006/relationships/slide" Target="/ppt/slides/slide2.xml" Id="R4f89b0955ea44b74" /><Relationship Type="http://schemas.openxmlformats.org/officeDocument/2006/relationships/slide" Target="/ppt/slides/slide3.xml" Id="Rbf8a43ee19ad4591" /><Relationship Type="http://schemas.openxmlformats.org/officeDocument/2006/relationships/slide" Target="/ppt/slides/slide4.xml" Id="Ra58d1f18e2974714" /><Relationship Type="http://schemas.openxmlformats.org/officeDocument/2006/relationships/slide" Target="/ppt/slides/slide5.xml" Id="R186ee907bfb44793" /><Relationship Type="http://schemas.openxmlformats.org/officeDocument/2006/relationships/slide" Target="/ppt/slides/slide6.xml" Id="R8290043e347349a3" /><Relationship Type="http://schemas.openxmlformats.org/officeDocument/2006/relationships/slide" Target="/ppt/slides/slide7.xml" Id="R5fa6432700c34c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18cb1c5dc643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cc3ef54164140" /><Relationship Type="http://schemas.openxmlformats.org/officeDocument/2006/relationships/theme" Target="/ppt/slideMasters/theme/theme1.xml" Id="R6e8dddabbbf548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9cc3ef541641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fbe3aa9934d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3274bed924f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e0b9c548445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f0d02b0c948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dbc68d21248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753f8fb024c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fdadeeabb44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TFR AS ble etablert [år] og holder til i Knarrevik.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175 193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1 696 047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2 297 800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TROND FJELLGÅRD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Knappen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5355 Knarrevik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trond@halaasts.no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984 072 503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TFR AS</a:t>
            </a:r>
          </a:p>
        </p:txBody>
      </p:sp>
    </p:spTree>
  </p:cSld>
  <p:clrMapOvr>
    <a:masterClrMapping xmlns:a="http://schemas.openxmlformats.org/drawingml/2006/main"/>
  </p:clrMapOvr>
</p:sld>
</file>