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833be7cfd741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dc19c509d84970"/>
  </p:sldMasterIdLst>
  <p:sldIdLst>
    <p:sldId xmlns:r="http://schemas.openxmlformats.org/officeDocument/2006/relationships" id="256" r:id="Rf1ce2982bac94d4a"/>
    <p:sldId xmlns:r="http://schemas.openxmlformats.org/officeDocument/2006/relationships" id="257" r:id="R63028e3988624136"/>
    <p:sldId xmlns:r="http://schemas.openxmlformats.org/officeDocument/2006/relationships" id="258" r:id="Re4219de9985142d4"/>
    <p:sldId xmlns:r="http://schemas.openxmlformats.org/officeDocument/2006/relationships" id="259" r:id="R322298b0e77742cf"/>
    <p:sldId xmlns:r="http://schemas.openxmlformats.org/officeDocument/2006/relationships" id="260" r:id="Rb2fb69e8ced54856"/>
    <p:sldId xmlns:r="http://schemas.openxmlformats.org/officeDocument/2006/relationships" id="261" r:id="R3712e3f84f244b99"/>
    <p:sldId xmlns:r="http://schemas.openxmlformats.org/officeDocument/2006/relationships" id="262" r:id="R53971d6567b848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c19c509d84970" /><Relationship Type="http://schemas.openxmlformats.org/officeDocument/2006/relationships/slide" Target="/ppt/slides/slide1.xml" Id="Rf1ce2982bac94d4a" /><Relationship Type="http://schemas.openxmlformats.org/officeDocument/2006/relationships/slide" Target="/ppt/slides/slide2.xml" Id="R63028e3988624136" /><Relationship Type="http://schemas.openxmlformats.org/officeDocument/2006/relationships/slide" Target="/ppt/slides/slide3.xml" Id="Re4219de9985142d4" /><Relationship Type="http://schemas.openxmlformats.org/officeDocument/2006/relationships/slide" Target="/ppt/slides/slide4.xml" Id="R322298b0e77742cf" /><Relationship Type="http://schemas.openxmlformats.org/officeDocument/2006/relationships/slide" Target="/ppt/slides/slide5.xml" Id="Rb2fb69e8ced54856" /><Relationship Type="http://schemas.openxmlformats.org/officeDocument/2006/relationships/slide" Target="/ppt/slides/slide6.xml" Id="R3712e3f84f244b99" /><Relationship Type="http://schemas.openxmlformats.org/officeDocument/2006/relationships/slide" Target="/ppt/slides/slide7.xml" Id="R53971d6567b848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4a697c01744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12d9c774f45c6" /><Relationship Type="http://schemas.openxmlformats.org/officeDocument/2006/relationships/theme" Target="/ppt/slideMasters/theme/theme1.xml" Id="R08e8c5f2760045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812d9c774f45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64da98d264d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6c1b8fbc34e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f08c6d0ab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6bb9c7b284a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9c9c70efc41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f4674d07d42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f4d351ff84c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NORDVEST MILJØ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NORDVEST MILJØ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134 526 540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2 646 929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2 024 167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7 322 674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43 525 262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NORDVEST PARTNERS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Breivika industriveg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17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office@nvm.no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www.nvm.no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984 070 640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MILJØ AS</a:t>
            </a:r>
          </a:p>
        </p:txBody>
      </p:sp>
    </p:spTree>
  </p:cSld>
  <p:clrMapOvr>
    <a:masterClrMapping xmlns:a="http://schemas.openxmlformats.org/drawingml/2006/main"/>
  </p:clrMapOvr>
</p:sld>
</file>