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b85bf9f07f46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17aca972024b08"/>
  </p:sldMasterIdLst>
  <p:sldIdLst>
    <p:sldId xmlns:r="http://schemas.openxmlformats.org/officeDocument/2006/relationships" id="256" r:id="Re290f2ebf36f4675"/>
    <p:sldId xmlns:r="http://schemas.openxmlformats.org/officeDocument/2006/relationships" id="257" r:id="R9d8def7394d94ff1"/>
    <p:sldId xmlns:r="http://schemas.openxmlformats.org/officeDocument/2006/relationships" id="258" r:id="R3eb4533637354d7b"/>
    <p:sldId xmlns:r="http://schemas.openxmlformats.org/officeDocument/2006/relationships" id="259" r:id="R86cde81bd34543f1"/>
    <p:sldId xmlns:r="http://schemas.openxmlformats.org/officeDocument/2006/relationships" id="260" r:id="R34435394579047d2"/>
    <p:sldId xmlns:r="http://schemas.openxmlformats.org/officeDocument/2006/relationships" id="261" r:id="R1c08d19594df4080"/>
    <p:sldId xmlns:r="http://schemas.openxmlformats.org/officeDocument/2006/relationships" id="262" r:id="Ra100105edbcb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7aca972024b08" /><Relationship Type="http://schemas.openxmlformats.org/officeDocument/2006/relationships/slide" Target="/ppt/slides/slide1.xml" Id="Re290f2ebf36f4675" /><Relationship Type="http://schemas.openxmlformats.org/officeDocument/2006/relationships/slide" Target="/ppt/slides/slide2.xml" Id="R9d8def7394d94ff1" /><Relationship Type="http://schemas.openxmlformats.org/officeDocument/2006/relationships/slide" Target="/ppt/slides/slide3.xml" Id="R3eb4533637354d7b" /><Relationship Type="http://schemas.openxmlformats.org/officeDocument/2006/relationships/slide" Target="/ppt/slides/slide4.xml" Id="R86cde81bd34543f1" /><Relationship Type="http://schemas.openxmlformats.org/officeDocument/2006/relationships/slide" Target="/ppt/slides/slide5.xml" Id="R34435394579047d2" /><Relationship Type="http://schemas.openxmlformats.org/officeDocument/2006/relationships/slide" Target="/ppt/slides/slide6.xml" Id="R1c08d19594df4080" /><Relationship Type="http://schemas.openxmlformats.org/officeDocument/2006/relationships/slide" Target="/ppt/slides/slide7.xml" Id="Ra100105edbcb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58dd28dcf40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f4bd263ea4286" /><Relationship Type="http://schemas.openxmlformats.org/officeDocument/2006/relationships/theme" Target="/ppt/slideMasters/theme/theme1.xml" Id="R859e27569f1c44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f4bd263ea42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ef33608d742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c49ac0e48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226598f99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1fe20e605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2e3d7060e48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f9bc1d7ff45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b82d81642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ZAPHOD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ZAPHOD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8 456 959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8 489 388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Kapellveien 138A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984 068 034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