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92122bb2e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32e71bc6241a2"/>
  </p:sldMasterIdLst>
  <p:sldIdLst>
    <p:sldId xmlns:r="http://schemas.openxmlformats.org/officeDocument/2006/relationships" id="256" r:id="R5341cdd2c8884702"/>
    <p:sldId xmlns:r="http://schemas.openxmlformats.org/officeDocument/2006/relationships" id="257" r:id="R9164ca98f7044554"/>
    <p:sldId xmlns:r="http://schemas.openxmlformats.org/officeDocument/2006/relationships" id="258" r:id="Rab34a2581f34494b"/>
    <p:sldId xmlns:r="http://schemas.openxmlformats.org/officeDocument/2006/relationships" id="259" r:id="R42deb8111aca498c"/>
    <p:sldId xmlns:r="http://schemas.openxmlformats.org/officeDocument/2006/relationships" id="260" r:id="Rcb75b68e3351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32e71bc6241a2" /><Relationship Type="http://schemas.openxmlformats.org/officeDocument/2006/relationships/slide" Target="/ppt/slides/slide1.xml" Id="R5341cdd2c8884702" /><Relationship Type="http://schemas.openxmlformats.org/officeDocument/2006/relationships/slide" Target="/ppt/slides/slide2.xml" Id="R9164ca98f7044554" /><Relationship Type="http://schemas.openxmlformats.org/officeDocument/2006/relationships/slide" Target="/ppt/slides/slide3.xml" Id="Rab34a2581f34494b" /><Relationship Type="http://schemas.openxmlformats.org/officeDocument/2006/relationships/slide" Target="/ppt/slides/slide4.xml" Id="R42deb8111aca498c" /><Relationship Type="http://schemas.openxmlformats.org/officeDocument/2006/relationships/slide" Target="/ppt/slides/slide5.xml" Id="Rcb75b68e3351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99aa9ce94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9da0167e49da" /><Relationship Type="http://schemas.openxmlformats.org/officeDocument/2006/relationships/theme" Target="/ppt/slideMasters/theme/theme1.xml" Id="Rc33d45bba006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d9da0167e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0b62ebadc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eda32b2d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22e21954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f537e1b3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16847698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