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582466ced5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b2cd3a0e24941"/>
  </p:sldMasterIdLst>
  <p:sldIdLst>
    <p:sldId xmlns:r="http://schemas.openxmlformats.org/officeDocument/2006/relationships" id="256" r:id="Re0ea520146334333"/>
    <p:sldId xmlns:r="http://schemas.openxmlformats.org/officeDocument/2006/relationships" id="257" r:id="Rfc9a1dc0b9c64bcc"/>
    <p:sldId xmlns:r="http://schemas.openxmlformats.org/officeDocument/2006/relationships" id="258" r:id="R3f210e939b294256"/>
    <p:sldId xmlns:r="http://schemas.openxmlformats.org/officeDocument/2006/relationships" id="259" r:id="R153df9e1057742bf"/>
    <p:sldId xmlns:r="http://schemas.openxmlformats.org/officeDocument/2006/relationships" id="260" r:id="Rb8cc8996f1cb4377"/>
    <p:sldId xmlns:r="http://schemas.openxmlformats.org/officeDocument/2006/relationships" id="261" r:id="R01c02156e43b46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b2cd3a0e24941" /><Relationship Type="http://schemas.openxmlformats.org/officeDocument/2006/relationships/slide" Target="/ppt/slides/slide1.xml" Id="Re0ea520146334333" /><Relationship Type="http://schemas.openxmlformats.org/officeDocument/2006/relationships/slide" Target="/ppt/slides/slide2.xml" Id="Rfc9a1dc0b9c64bcc" /><Relationship Type="http://schemas.openxmlformats.org/officeDocument/2006/relationships/slide" Target="/ppt/slides/slide3.xml" Id="R3f210e939b294256" /><Relationship Type="http://schemas.openxmlformats.org/officeDocument/2006/relationships/slide" Target="/ppt/slides/slide4.xml" Id="R153df9e1057742bf" /><Relationship Type="http://schemas.openxmlformats.org/officeDocument/2006/relationships/slide" Target="/ppt/slides/slide5.xml" Id="Rb8cc8996f1cb4377" /><Relationship Type="http://schemas.openxmlformats.org/officeDocument/2006/relationships/slide" Target="/ppt/slides/slide6.xml" Id="R01c02156e43b46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12b6938da4d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3ff19492147c8" /><Relationship Type="http://schemas.openxmlformats.org/officeDocument/2006/relationships/theme" Target="/ppt/slideMasters/theme/theme1.xml" Id="Rfcc42b7ef8b9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33ff19492147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691cdd9f64b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e5598d6f74b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46d5e6b8448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1aca38368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462ae4fca44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033d17b09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OSLO, AKERHUS OG ØSTFOLD KRETS AV 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juvente@juvente.no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