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bb78f1ad8a49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e347fe137342e4"/>
  </p:sldMasterIdLst>
  <p:sldIdLst>
    <p:sldId xmlns:r="http://schemas.openxmlformats.org/officeDocument/2006/relationships" id="256" r:id="R3f3e9fb9c7cb4f4b"/>
    <p:sldId xmlns:r="http://schemas.openxmlformats.org/officeDocument/2006/relationships" id="257" r:id="Rf2236a70d1e9481d"/>
    <p:sldId xmlns:r="http://schemas.openxmlformats.org/officeDocument/2006/relationships" id="258" r:id="R85e7b69a567b4854"/>
    <p:sldId xmlns:r="http://schemas.openxmlformats.org/officeDocument/2006/relationships" id="259" r:id="R8bf83aa075f94622"/>
    <p:sldId xmlns:r="http://schemas.openxmlformats.org/officeDocument/2006/relationships" id="260" r:id="Rbe8fbd9e13644322"/>
    <p:sldId xmlns:r="http://schemas.openxmlformats.org/officeDocument/2006/relationships" id="261" r:id="R3a9ea5101cb84ee5"/>
    <p:sldId xmlns:r="http://schemas.openxmlformats.org/officeDocument/2006/relationships" id="262" r:id="R014a2a829b1a47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e347fe137342e4" /><Relationship Type="http://schemas.openxmlformats.org/officeDocument/2006/relationships/slide" Target="/ppt/slides/slide1.xml" Id="R3f3e9fb9c7cb4f4b" /><Relationship Type="http://schemas.openxmlformats.org/officeDocument/2006/relationships/slide" Target="/ppt/slides/slide2.xml" Id="Rf2236a70d1e9481d" /><Relationship Type="http://schemas.openxmlformats.org/officeDocument/2006/relationships/slide" Target="/ppt/slides/slide3.xml" Id="R85e7b69a567b4854" /><Relationship Type="http://schemas.openxmlformats.org/officeDocument/2006/relationships/slide" Target="/ppt/slides/slide4.xml" Id="R8bf83aa075f94622" /><Relationship Type="http://schemas.openxmlformats.org/officeDocument/2006/relationships/slide" Target="/ppt/slides/slide5.xml" Id="Rbe8fbd9e13644322" /><Relationship Type="http://schemas.openxmlformats.org/officeDocument/2006/relationships/slide" Target="/ppt/slides/slide6.xml" Id="R3a9ea5101cb84ee5" /><Relationship Type="http://schemas.openxmlformats.org/officeDocument/2006/relationships/slide" Target="/ppt/slides/slide7.xml" Id="R014a2a829b1a47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5e8195d14644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cc32c84f74979" /><Relationship Type="http://schemas.openxmlformats.org/officeDocument/2006/relationships/theme" Target="/ppt/slideMasters/theme/theme1.xml" Id="Rc5fa714be5a04c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acc32c84f749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e8134220d44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bda2d5d6f41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f57969f3049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71544e5c74e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85d13637141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501c07ace49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52a71f15c44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J. K. FLYSTVEIT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J. K. FLYSTVEIT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J. K. FLYSTVEIT AS ble etablert [år] og holder til i Hægeland.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J. K. FLYSTVEIT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J. K. FLYSTVEIT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J. K. FLYSTVEIT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8 518 940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177 417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135 239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778 506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2 116 843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J. K. FLYSTVEIT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KÅRE FLYSTVEIT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J. K. FLYSTVEIT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Jan Kåre Flystveit, Setesdalsvegen 967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4720 Hægeland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984 060 270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J. K. FLYSTVEIT AS</a:t>
            </a:r>
          </a:p>
        </p:txBody>
      </p:sp>
    </p:spTree>
  </p:cSld>
  <p:clrMapOvr>
    <a:masterClrMapping xmlns:a="http://schemas.openxmlformats.org/drawingml/2006/main"/>
  </p:clrMapOvr>
</p:sld>
</file>