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2d14e6c66c4b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558409eb554c09"/>
  </p:sldMasterIdLst>
  <p:sldIdLst>
    <p:sldId xmlns:r="http://schemas.openxmlformats.org/officeDocument/2006/relationships" id="256" r:id="Re16b0c0dc31d47a2"/>
    <p:sldId xmlns:r="http://schemas.openxmlformats.org/officeDocument/2006/relationships" id="257" r:id="Rf18460a9e3e54b57"/>
    <p:sldId xmlns:r="http://schemas.openxmlformats.org/officeDocument/2006/relationships" id="258" r:id="R63687d1b7806450c"/>
    <p:sldId xmlns:r="http://schemas.openxmlformats.org/officeDocument/2006/relationships" id="259" r:id="R6531a7745e8045cf"/>
    <p:sldId xmlns:r="http://schemas.openxmlformats.org/officeDocument/2006/relationships" id="260" r:id="R2041f44c7e6a423c"/>
    <p:sldId xmlns:r="http://schemas.openxmlformats.org/officeDocument/2006/relationships" id="261" r:id="Rb2534348203647e4"/>
    <p:sldId xmlns:r="http://schemas.openxmlformats.org/officeDocument/2006/relationships" id="262" r:id="Rd2a2637aed4340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558409eb554c09" /><Relationship Type="http://schemas.openxmlformats.org/officeDocument/2006/relationships/slide" Target="/ppt/slides/slide1.xml" Id="Re16b0c0dc31d47a2" /><Relationship Type="http://schemas.openxmlformats.org/officeDocument/2006/relationships/slide" Target="/ppt/slides/slide2.xml" Id="Rf18460a9e3e54b57" /><Relationship Type="http://schemas.openxmlformats.org/officeDocument/2006/relationships/slide" Target="/ppt/slides/slide3.xml" Id="R63687d1b7806450c" /><Relationship Type="http://schemas.openxmlformats.org/officeDocument/2006/relationships/slide" Target="/ppt/slides/slide4.xml" Id="R6531a7745e8045cf" /><Relationship Type="http://schemas.openxmlformats.org/officeDocument/2006/relationships/slide" Target="/ppt/slides/slide5.xml" Id="R2041f44c7e6a423c" /><Relationship Type="http://schemas.openxmlformats.org/officeDocument/2006/relationships/slide" Target="/ppt/slides/slide6.xml" Id="Rb2534348203647e4" /><Relationship Type="http://schemas.openxmlformats.org/officeDocument/2006/relationships/slide" Target="/ppt/slides/slide7.xml" Id="Rd2a2637aed4340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eac0eb83f141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67174d4144a2c" /><Relationship Type="http://schemas.openxmlformats.org/officeDocument/2006/relationships/theme" Target="/ppt/slideMasters/theme/theme1.xml" Id="R79b3def2630f42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d67174d4144a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5aa3f06e24c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4ae29b4bd44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d89089aa043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d23b881d4345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951e22c5d040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130a4ffc64a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5663899f848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PEDERSENS REGNSKAPSKONTOR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PEDERSENS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PEDERSENS REGNSKAPSKONTOR AS ble etablert [år] og holder til i Rygge.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PEDERSENS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PEDERSENS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PEDERSENS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7 622 461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440 427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409 194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3 180 460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4 549 938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PEDERSENS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OLE PEDERSEN  –  65,0 %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ÅSE PEDERSEN  –  35,0 %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PEDERSENS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1580 Rygge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23 55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post@pedersen-regnskap.no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www.pedersen-regnskap.no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984 058 314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PEDERSENS REGNSKAPSKONTOR AS</a:t>
            </a:r>
          </a:p>
        </p:txBody>
      </p:sp>
    </p:spTree>
  </p:cSld>
  <p:clrMapOvr>
    <a:masterClrMapping xmlns:a="http://schemas.openxmlformats.org/drawingml/2006/main"/>
  </p:clrMapOvr>
</p:sld>
</file>