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a067417130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480a12712849ea"/>
  </p:sldMasterIdLst>
  <p:sldIdLst>
    <p:sldId xmlns:r="http://schemas.openxmlformats.org/officeDocument/2006/relationships" id="256" r:id="R7a23ef6245054bee"/>
    <p:sldId xmlns:r="http://schemas.openxmlformats.org/officeDocument/2006/relationships" id="257" r:id="R2890d07835944577"/>
    <p:sldId xmlns:r="http://schemas.openxmlformats.org/officeDocument/2006/relationships" id="258" r:id="R368d371f05b34043"/>
    <p:sldId xmlns:r="http://schemas.openxmlformats.org/officeDocument/2006/relationships" id="259" r:id="R824d1ef90ce14411"/>
    <p:sldId xmlns:r="http://schemas.openxmlformats.org/officeDocument/2006/relationships" id="260" r:id="R4cc34461dc3e45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80a12712849ea" /><Relationship Type="http://schemas.openxmlformats.org/officeDocument/2006/relationships/slide" Target="/ppt/slides/slide1.xml" Id="R7a23ef6245054bee" /><Relationship Type="http://schemas.openxmlformats.org/officeDocument/2006/relationships/slide" Target="/ppt/slides/slide2.xml" Id="R2890d07835944577" /><Relationship Type="http://schemas.openxmlformats.org/officeDocument/2006/relationships/slide" Target="/ppt/slides/slide3.xml" Id="R368d371f05b34043" /><Relationship Type="http://schemas.openxmlformats.org/officeDocument/2006/relationships/slide" Target="/ppt/slides/slide4.xml" Id="R824d1ef90ce14411" /><Relationship Type="http://schemas.openxmlformats.org/officeDocument/2006/relationships/slide" Target="/ppt/slides/slide5.xml" Id="R4cc34461dc3e45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8a542ef9243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742c403fc456b" /><Relationship Type="http://schemas.openxmlformats.org/officeDocument/2006/relationships/theme" Target="/ppt/slideMasters/theme/theme1.xml" Id="R9e01f118ef714f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f742c403fc45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26608bf5542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883bf6e1444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1854e649b48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26397f8124a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6cfe6de4c4e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HOLTA &amp; HÅLAND INSTRUMENTERING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 &amp; HÅLAND INSTRUMENTERING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984 055 749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