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80f938921f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10c9e39024cf7"/>
  </p:sldMasterIdLst>
  <p:sldIdLst>
    <p:sldId xmlns:r="http://schemas.openxmlformats.org/officeDocument/2006/relationships" id="256" r:id="Rf04bb279c2f44fa4"/>
    <p:sldId xmlns:r="http://schemas.openxmlformats.org/officeDocument/2006/relationships" id="257" r:id="R3be59cc705c8475c"/>
    <p:sldId xmlns:r="http://schemas.openxmlformats.org/officeDocument/2006/relationships" id="258" r:id="R314f3791e705461e"/>
    <p:sldId xmlns:r="http://schemas.openxmlformats.org/officeDocument/2006/relationships" id="259" r:id="R2f9e2aaeebd94979"/>
    <p:sldId xmlns:r="http://schemas.openxmlformats.org/officeDocument/2006/relationships" id="260" r:id="Rc4ace72de1bd4cb0"/>
    <p:sldId xmlns:r="http://schemas.openxmlformats.org/officeDocument/2006/relationships" id="261" r:id="R31439905aaf6413e"/>
    <p:sldId xmlns:r="http://schemas.openxmlformats.org/officeDocument/2006/relationships" id="262" r:id="Red27c959f1b7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10c9e39024cf7" /><Relationship Type="http://schemas.openxmlformats.org/officeDocument/2006/relationships/slide" Target="/ppt/slides/slide1.xml" Id="Rf04bb279c2f44fa4" /><Relationship Type="http://schemas.openxmlformats.org/officeDocument/2006/relationships/slide" Target="/ppt/slides/slide2.xml" Id="R3be59cc705c8475c" /><Relationship Type="http://schemas.openxmlformats.org/officeDocument/2006/relationships/slide" Target="/ppt/slides/slide3.xml" Id="R314f3791e705461e" /><Relationship Type="http://schemas.openxmlformats.org/officeDocument/2006/relationships/slide" Target="/ppt/slides/slide4.xml" Id="R2f9e2aaeebd94979" /><Relationship Type="http://schemas.openxmlformats.org/officeDocument/2006/relationships/slide" Target="/ppt/slides/slide5.xml" Id="Rc4ace72de1bd4cb0" /><Relationship Type="http://schemas.openxmlformats.org/officeDocument/2006/relationships/slide" Target="/ppt/slides/slide6.xml" Id="R31439905aaf6413e" /><Relationship Type="http://schemas.openxmlformats.org/officeDocument/2006/relationships/slide" Target="/ppt/slides/slide7.xml" Id="Red27c959f1b7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c6d7ae471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abd8c666f4818" /><Relationship Type="http://schemas.openxmlformats.org/officeDocument/2006/relationships/theme" Target="/ppt/slideMasters/theme/theme1.xml" Id="Re568d5c3ff3c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abd8c666f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136588001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97f6015b7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c73cb9547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145c1331e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3d3cb0d5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c76f7d20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12dad6ee4d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KASSIOPEIA  –  77,5 %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 AS TUDOR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TRES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