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bb5bc2c9c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656e91a0544b7"/>
  </p:sldMasterIdLst>
  <p:sldIdLst>
    <p:sldId xmlns:r="http://schemas.openxmlformats.org/officeDocument/2006/relationships" id="256" r:id="Rf68eeb8cc809426d"/>
    <p:sldId xmlns:r="http://schemas.openxmlformats.org/officeDocument/2006/relationships" id="257" r:id="Rd8cf431098f8455e"/>
    <p:sldId xmlns:r="http://schemas.openxmlformats.org/officeDocument/2006/relationships" id="258" r:id="R5e1a9600a3f946d2"/>
    <p:sldId xmlns:r="http://schemas.openxmlformats.org/officeDocument/2006/relationships" id="259" r:id="Re40e5c205ef44eb3"/>
    <p:sldId xmlns:r="http://schemas.openxmlformats.org/officeDocument/2006/relationships" id="260" r:id="Rdd6328b2f3144a42"/>
    <p:sldId xmlns:r="http://schemas.openxmlformats.org/officeDocument/2006/relationships" id="261" r:id="R1c7585a05d64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656e91a0544b7" /><Relationship Type="http://schemas.openxmlformats.org/officeDocument/2006/relationships/slide" Target="/ppt/slides/slide1.xml" Id="Rf68eeb8cc809426d" /><Relationship Type="http://schemas.openxmlformats.org/officeDocument/2006/relationships/slide" Target="/ppt/slides/slide2.xml" Id="Rd8cf431098f8455e" /><Relationship Type="http://schemas.openxmlformats.org/officeDocument/2006/relationships/slide" Target="/ppt/slides/slide3.xml" Id="R5e1a9600a3f946d2" /><Relationship Type="http://schemas.openxmlformats.org/officeDocument/2006/relationships/slide" Target="/ppt/slides/slide4.xml" Id="Re40e5c205ef44eb3" /><Relationship Type="http://schemas.openxmlformats.org/officeDocument/2006/relationships/slide" Target="/ppt/slides/slide5.xml" Id="Rdd6328b2f3144a42" /><Relationship Type="http://schemas.openxmlformats.org/officeDocument/2006/relationships/slide" Target="/ppt/slides/slide6.xml" Id="R1c7585a05d64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a82fa042647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652314ace459e" /><Relationship Type="http://schemas.openxmlformats.org/officeDocument/2006/relationships/theme" Target="/ppt/slideMasters/theme/theme1.xml" Id="R3810e0fe6b2f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652314ace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11dbba8b9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32da2862c4b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99c40e2a1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71e0738f7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de0f358eb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8d0e0de4c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984 048 866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