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0c2366df6a44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27ea6a9ec940e4"/>
  </p:sldMasterIdLst>
  <p:sldIdLst>
    <p:sldId xmlns:r="http://schemas.openxmlformats.org/officeDocument/2006/relationships" id="256" r:id="Re1f2497a2115473d"/>
    <p:sldId xmlns:r="http://schemas.openxmlformats.org/officeDocument/2006/relationships" id="257" r:id="R15583306ef2946aa"/>
    <p:sldId xmlns:r="http://schemas.openxmlformats.org/officeDocument/2006/relationships" id="258" r:id="R74bf5987c2144acf"/>
    <p:sldId xmlns:r="http://schemas.openxmlformats.org/officeDocument/2006/relationships" id="259" r:id="R1b04651276504f25"/>
    <p:sldId xmlns:r="http://schemas.openxmlformats.org/officeDocument/2006/relationships" id="260" r:id="R7aa2c10ea6e94ee1"/>
    <p:sldId xmlns:r="http://schemas.openxmlformats.org/officeDocument/2006/relationships" id="261" r:id="R0f790d7e4ad84024"/>
    <p:sldId xmlns:r="http://schemas.openxmlformats.org/officeDocument/2006/relationships" id="262" r:id="Rac5dfbd379224a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7ea6a9ec940e4" /><Relationship Type="http://schemas.openxmlformats.org/officeDocument/2006/relationships/slide" Target="/ppt/slides/slide1.xml" Id="Re1f2497a2115473d" /><Relationship Type="http://schemas.openxmlformats.org/officeDocument/2006/relationships/slide" Target="/ppt/slides/slide2.xml" Id="R15583306ef2946aa" /><Relationship Type="http://schemas.openxmlformats.org/officeDocument/2006/relationships/slide" Target="/ppt/slides/slide3.xml" Id="R74bf5987c2144acf" /><Relationship Type="http://schemas.openxmlformats.org/officeDocument/2006/relationships/slide" Target="/ppt/slides/slide4.xml" Id="R1b04651276504f25" /><Relationship Type="http://schemas.openxmlformats.org/officeDocument/2006/relationships/slide" Target="/ppt/slides/slide5.xml" Id="R7aa2c10ea6e94ee1" /><Relationship Type="http://schemas.openxmlformats.org/officeDocument/2006/relationships/slide" Target="/ppt/slides/slide6.xml" Id="R0f790d7e4ad84024" /><Relationship Type="http://schemas.openxmlformats.org/officeDocument/2006/relationships/slide" Target="/ppt/slides/slide7.xml" Id="Rac5dfbd379224a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37f0137e54e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1efb1c50b401a" /><Relationship Type="http://schemas.openxmlformats.org/officeDocument/2006/relationships/theme" Target="/ppt/slideMasters/theme/theme1.xml" Id="R6dfc4b97b9a14d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51efb1c50b40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d230780094c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c2dc9723740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cc7b0c2d549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364dda629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8145a90f941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48f7f0f9248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984eae4da4f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758 042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21 672 533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31 584 736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