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3acc1f3427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d86b255d43424f"/>
  </p:sldMasterIdLst>
  <p:sldIdLst>
    <p:sldId xmlns:r="http://schemas.openxmlformats.org/officeDocument/2006/relationships" id="256" r:id="Rfe3bb1ed64bf4cc8"/>
    <p:sldId xmlns:r="http://schemas.openxmlformats.org/officeDocument/2006/relationships" id="257" r:id="Rf371e5821a5c424d"/>
    <p:sldId xmlns:r="http://schemas.openxmlformats.org/officeDocument/2006/relationships" id="258" r:id="R38286b3948c14012"/>
    <p:sldId xmlns:r="http://schemas.openxmlformats.org/officeDocument/2006/relationships" id="259" r:id="R60af410550a34cec"/>
    <p:sldId xmlns:r="http://schemas.openxmlformats.org/officeDocument/2006/relationships" id="260" r:id="Rb1883d0e9d6a4f0e"/>
    <p:sldId xmlns:r="http://schemas.openxmlformats.org/officeDocument/2006/relationships" id="261" r:id="Radd0d050e19b47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86b255d43424f" /><Relationship Type="http://schemas.openxmlformats.org/officeDocument/2006/relationships/slide" Target="/ppt/slides/slide1.xml" Id="Rfe3bb1ed64bf4cc8" /><Relationship Type="http://schemas.openxmlformats.org/officeDocument/2006/relationships/slide" Target="/ppt/slides/slide2.xml" Id="Rf371e5821a5c424d" /><Relationship Type="http://schemas.openxmlformats.org/officeDocument/2006/relationships/slide" Target="/ppt/slides/slide3.xml" Id="R38286b3948c14012" /><Relationship Type="http://schemas.openxmlformats.org/officeDocument/2006/relationships/slide" Target="/ppt/slides/slide4.xml" Id="R60af410550a34cec" /><Relationship Type="http://schemas.openxmlformats.org/officeDocument/2006/relationships/slide" Target="/ppt/slides/slide5.xml" Id="Rb1883d0e9d6a4f0e" /><Relationship Type="http://schemas.openxmlformats.org/officeDocument/2006/relationships/slide" Target="/ppt/slides/slide6.xml" Id="Radd0d050e19b47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cb176fa304d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f5052b2f04ade" /><Relationship Type="http://schemas.openxmlformats.org/officeDocument/2006/relationships/theme" Target="/ppt/slideMasters/theme/theme1.xml" Id="R0adcad8cecf5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f5052b2f04a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2371acd8a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0d0fefc6c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8bf66aaa6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e21a541f5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f6370095e47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00712c12145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