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101266ae7e45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6d92943f6d4208"/>
  </p:sldMasterIdLst>
  <p:sldIdLst>
    <p:sldId xmlns:r="http://schemas.openxmlformats.org/officeDocument/2006/relationships" id="256" r:id="R5b61c9fa0be64fee"/>
    <p:sldId xmlns:r="http://schemas.openxmlformats.org/officeDocument/2006/relationships" id="257" r:id="R342d8bac7f2648ad"/>
    <p:sldId xmlns:r="http://schemas.openxmlformats.org/officeDocument/2006/relationships" id="258" r:id="Rba29381c905640bd"/>
    <p:sldId xmlns:r="http://schemas.openxmlformats.org/officeDocument/2006/relationships" id="259" r:id="R6a8dd682d7a44c85"/>
    <p:sldId xmlns:r="http://schemas.openxmlformats.org/officeDocument/2006/relationships" id="260" r:id="R9e857b957c074bce"/>
    <p:sldId xmlns:r="http://schemas.openxmlformats.org/officeDocument/2006/relationships" id="261" r:id="R4fe3f5df6319405e"/>
    <p:sldId xmlns:r="http://schemas.openxmlformats.org/officeDocument/2006/relationships" id="262" r:id="R678b4c2be13849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6d92943f6d4208" /><Relationship Type="http://schemas.openxmlformats.org/officeDocument/2006/relationships/slide" Target="/ppt/slides/slide1.xml" Id="R5b61c9fa0be64fee" /><Relationship Type="http://schemas.openxmlformats.org/officeDocument/2006/relationships/slide" Target="/ppt/slides/slide2.xml" Id="R342d8bac7f2648ad" /><Relationship Type="http://schemas.openxmlformats.org/officeDocument/2006/relationships/slide" Target="/ppt/slides/slide3.xml" Id="Rba29381c905640bd" /><Relationship Type="http://schemas.openxmlformats.org/officeDocument/2006/relationships/slide" Target="/ppt/slides/slide4.xml" Id="R6a8dd682d7a44c85" /><Relationship Type="http://schemas.openxmlformats.org/officeDocument/2006/relationships/slide" Target="/ppt/slides/slide5.xml" Id="R9e857b957c074bce" /><Relationship Type="http://schemas.openxmlformats.org/officeDocument/2006/relationships/slide" Target="/ppt/slides/slide6.xml" Id="R4fe3f5df6319405e" /><Relationship Type="http://schemas.openxmlformats.org/officeDocument/2006/relationships/slide" Target="/ppt/slides/slide7.xml" Id="R678b4c2be13849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9f7a9492f47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9f58698314d2d" /><Relationship Type="http://schemas.openxmlformats.org/officeDocument/2006/relationships/theme" Target="/ppt/slideMasters/theme/theme1.xml" Id="R16ece8f5701240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c9f58698314d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affbe2fdd40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3440ea09447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a3a8db55748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17f668d7a4f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466dc87594c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c4dadc9264c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7536d02174c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RØRTEKNIKK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27 627 511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−3 314 592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−2 709 950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1 166 481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9 755 950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LUND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OHREN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7500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96 50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firmapost@rorteknikk.com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984 047 673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RØRTEKNIKK AS</a:t>
            </a:r>
          </a:p>
        </p:txBody>
      </p:sp>
    </p:spTree>
  </p:cSld>
  <p:clrMapOvr>
    <a:masterClrMapping xmlns:a="http://schemas.openxmlformats.org/drawingml/2006/main"/>
  </p:clrMapOvr>
</p:sld>
</file>