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ed9bd05468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edcbf2e6a485d"/>
  </p:sldMasterIdLst>
  <p:sldIdLst>
    <p:sldId xmlns:r="http://schemas.openxmlformats.org/officeDocument/2006/relationships" id="256" r:id="Rcebcfc75459346c2"/>
    <p:sldId xmlns:r="http://schemas.openxmlformats.org/officeDocument/2006/relationships" id="257" r:id="Re88ca71ef8854bff"/>
    <p:sldId xmlns:r="http://schemas.openxmlformats.org/officeDocument/2006/relationships" id="258" r:id="Rb98e1e945f844b56"/>
    <p:sldId xmlns:r="http://schemas.openxmlformats.org/officeDocument/2006/relationships" id="259" r:id="Rf45ac13d00f64508"/>
    <p:sldId xmlns:r="http://schemas.openxmlformats.org/officeDocument/2006/relationships" id="260" r:id="R963a81657577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edcbf2e6a485d" /><Relationship Type="http://schemas.openxmlformats.org/officeDocument/2006/relationships/slide" Target="/ppt/slides/slide1.xml" Id="Rcebcfc75459346c2" /><Relationship Type="http://schemas.openxmlformats.org/officeDocument/2006/relationships/slide" Target="/ppt/slides/slide2.xml" Id="Re88ca71ef8854bff" /><Relationship Type="http://schemas.openxmlformats.org/officeDocument/2006/relationships/slide" Target="/ppt/slides/slide3.xml" Id="Rb98e1e945f844b56" /><Relationship Type="http://schemas.openxmlformats.org/officeDocument/2006/relationships/slide" Target="/ppt/slides/slide4.xml" Id="Rf45ac13d00f64508" /><Relationship Type="http://schemas.openxmlformats.org/officeDocument/2006/relationships/slide" Target="/ppt/slides/slide5.xml" Id="R963a81657577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3f8158945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599c504574679" /><Relationship Type="http://schemas.openxmlformats.org/officeDocument/2006/relationships/theme" Target="/ppt/slideMasters/theme/theme1.xml" Id="R68a53b254fec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599c5045746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7cddbab95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0890ad687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a7b83b2e4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c9376614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a594b8d75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