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7ded3e5be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f8f18d0124189"/>
  </p:sldMasterIdLst>
  <p:sldIdLst>
    <p:sldId xmlns:r="http://schemas.openxmlformats.org/officeDocument/2006/relationships" id="256" r:id="R3a6e4ebe9fa94ca4"/>
    <p:sldId xmlns:r="http://schemas.openxmlformats.org/officeDocument/2006/relationships" id="257" r:id="R637d3e1e21174a82"/>
    <p:sldId xmlns:r="http://schemas.openxmlformats.org/officeDocument/2006/relationships" id="258" r:id="Rf83b6c73bd674021"/>
    <p:sldId xmlns:r="http://schemas.openxmlformats.org/officeDocument/2006/relationships" id="259" r:id="R28e05b75b5cf4ac6"/>
    <p:sldId xmlns:r="http://schemas.openxmlformats.org/officeDocument/2006/relationships" id="260" r:id="Rf191aa95f4dd49a6"/>
    <p:sldId xmlns:r="http://schemas.openxmlformats.org/officeDocument/2006/relationships" id="261" r:id="R8903d48bbfc14b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f8f18d0124189" /><Relationship Type="http://schemas.openxmlformats.org/officeDocument/2006/relationships/slide" Target="/ppt/slides/slide1.xml" Id="R3a6e4ebe9fa94ca4" /><Relationship Type="http://schemas.openxmlformats.org/officeDocument/2006/relationships/slide" Target="/ppt/slides/slide2.xml" Id="R637d3e1e21174a82" /><Relationship Type="http://schemas.openxmlformats.org/officeDocument/2006/relationships/slide" Target="/ppt/slides/slide3.xml" Id="Rf83b6c73bd674021" /><Relationship Type="http://schemas.openxmlformats.org/officeDocument/2006/relationships/slide" Target="/ppt/slides/slide4.xml" Id="R28e05b75b5cf4ac6" /><Relationship Type="http://schemas.openxmlformats.org/officeDocument/2006/relationships/slide" Target="/ppt/slides/slide5.xml" Id="Rf191aa95f4dd49a6" /><Relationship Type="http://schemas.openxmlformats.org/officeDocument/2006/relationships/slide" Target="/ppt/slides/slide6.xml" Id="R8903d48bbfc14b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cee9da1e1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754d990894998" /><Relationship Type="http://schemas.openxmlformats.org/officeDocument/2006/relationships/theme" Target="/ppt/slideMasters/theme/theme1.xml" Id="Rb16ac4101fca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754d9908949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7f0f6a87d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dc873d058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cb7599ad1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96d837df6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fa43e33d1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12a4fcc28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