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f7bf220a1847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accd26aa7e41b4"/>
  </p:sldMasterIdLst>
  <p:sldIdLst>
    <p:sldId xmlns:r="http://schemas.openxmlformats.org/officeDocument/2006/relationships" id="256" r:id="R5afad03fac374dea"/>
    <p:sldId xmlns:r="http://schemas.openxmlformats.org/officeDocument/2006/relationships" id="257" r:id="R99fb4232c7ef4d97"/>
    <p:sldId xmlns:r="http://schemas.openxmlformats.org/officeDocument/2006/relationships" id="258" r:id="R7bee7f3c2eb44795"/>
    <p:sldId xmlns:r="http://schemas.openxmlformats.org/officeDocument/2006/relationships" id="259" r:id="R0e1c3953a301452f"/>
    <p:sldId xmlns:r="http://schemas.openxmlformats.org/officeDocument/2006/relationships" id="260" r:id="R4b5f068da9d0475c"/>
    <p:sldId xmlns:r="http://schemas.openxmlformats.org/officeDocument/2006/relationships" id="261" r:id="Rbf6d50370f784a42"/>
    <p:sldId xmlns:r="http://schemas.openxmlformats.org/officeDocument/2006/relationships" id="262" r:id="R7c1826f6fbb448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accd26aa7e41b4" /><Relationship Type="http://schemas.openxmlformats.org/officeDocument/2006/relationships/slide" Target="/ppt/slides/slide1.xml" Id="R5afad03fac374dea" /><Relationship Type="http://schemas.openxmlformats.org/officeDocument/2006/relationships/slide" Target="/ppt/slides/slide2.xml" Id="R99fb4232c7ef4d97" /><Relationship Type="http://schemas.openxmlformats.org/officeDocument/2006/relationships/slide" Target="/ppt/slides/slide3.xml" Id="R7bee7f3c2eb44795" /><Relationship Type="http://schemas.openxmlformats.org/officeDocument/2006/relationships/slide" Target="/ppt/slides/slide4.xml" Id="R0e1c3953a301452f" /><Relationship Type="http://schemas.openxmlformats.org/officeDocument/2006/relationships/slide" Target="/ppt/slides/slide5.xml" Id="R4b5f068da9d0475c" /><Relationship Type="http://schemas.openxmlformats.org/officeDocument/2006/relationships/slide" Target="/ppt/slides/slide6.xml" Id="Rbf6d50370f784a42" /><Relationship Type="http://schemas.openxmlformats.org/officeDocument/2006/relationships/slide" Target="/ppt/slides/slide7.xml" Id="R7c1826f6fbb448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e1c1bc358146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adc628f024f2b" /><Relationship Type="http://schemas.openxmlformats.org/officeDocument/2006/relationships/theme" Target="/ppt/slideMasters/theme/theme1.xml" Id="R52115d42f6a540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dadc628f024f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2728f5ca340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bda010ab644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7f248c6a448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66a016b5941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4dd902bb446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34ad95c804f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cdf62638145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FANTASEA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FANTASEA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FANTASEA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FANTASEA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FANTASEA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FANTASEA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11 745 167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6 034 560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5 800 152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83 748 250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85 391 986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FANTASEA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SKANDSEN BERNT HENNING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SKANDSEN THOR BJARNE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SKANDSEN TROND ARE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FANTASEA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Opalveien 13A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60 90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984 032 587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FANTASEA AS</a:t>
            </a:r>
          </a:p>
        </p:txBody>
      </p:sp>
    </p:spTree>
  </p:cSld>
  <p:clrMapOvr>
    <a:masterClrMapping xmlns:a="http://schemas.openxmlformats.org/drawingml/2006/main"/>
  </p:clrMapOvr>
</p:sld>
</file>