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e88487a6c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e03cd85084730"/>
  </p:sldMasterIdLst>
  <p:sldIdLst>
    <p:sldId xmlns:r="http://schemas.openxmlformats.org/officeDocument/2006/relationships" id="256" r:id="Rd6ecd056bf76487f"/>
    <p:sldId xmlns:r="http://schemas.openxmlformats.org/officeDocument/2006/relationships" id="257" r:id="Redcf6eabaa374807"/>
    <p:sldId xmlns:r="http://schemas.openxmlformats.org/officeDocument/2006/relationships" id="258" r:id="R048c2d3dc3dc48e6"/>
    <p:sldId xmlns:r="http://schemas.openxmlformats.org/officeDocument/2006/relationships" id="259" r:id="R07aec8259acf4760"/>
    <p:sldId xmlns:r="http://schemas.openxmlformats.org/officeDocument/2006/relationships" id="260" r:id="R49cb1163a7954b3d"/>
    <p:sldId xmlns:r="http://schemas.openxmlformats.org/officeDocument/2006/relationships" id="261" r:id="R595ceb5cc8b2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e03cd85084730" /><Relationship Type="http://schemas.openxmlformats.org/officeDocument/2006/relationships/slide" Target="/ppt/slides/slide1.xml" Id="Rd6ecd056bf76487f" /><Relationship Type="http://schemas.openxmlformats.org/officeDocument/2006/relationships/slide" Target="/ppt/slides/slide2.xml" Id="Redcf6eabaa374807" /><Relationship Type="http://schemas.openxmlformats.org/officeDocument/2006/relationships/slide" Target="/ppt/slides/slide3.xml" Id="R048c2d3dc3dc48e6" /><Relationship Type="http://schemas.openxmlformats.org/officeDocument/2006/relationships/slide" Target="/ppt/slides/slide4.xml" Id="R07aec8259acf4760" /><Relationship Type="http://schemas.openxmlformats.org/officeDocument/2006/relationships/slide" Target="/ppt/slides/slide5.xml" Id="R49cb1163a7954b3d" /><Relationship Type="http://schemas.openxmlformats.org/officeDocument/2006/relationships/slide" Target="/ppt/slides/slide6.xml" Id="R595ceb5cc8b2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828b5f3ff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0c1781a84fae" /><Relationship Type="http://schemas.openxmlformats.org/officeDocument/2006/relationships/theme" Target="/ppt/slideMasters/theme/theme1.xml" Id="Ref155e8cae3f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560c1781a8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c1650af2a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b36110f8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c183adf4c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421cb49c49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b0e78d5f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a3bcb9402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