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2b92a9d58b4f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75b5b867e54e19"/>
  </p:sldMasterIdLst>
  <p:sldIdLst>
    <p:sldId xmlns:r="http://schemas.openxmlformats.org/officeDocument/2006/relationships" id="256" r:id="R637aca75a9164c8a"/>
    <p:sldId xmlns:r="http://schemas.openxmlformats.org/officeDocument/2006/relationships" id="257" r:id="Ra10982747191400c"/>
    <p:sldId xmlns:r="http://schemas.openxmlformats.org/officeDocument/2006/relationships" id="258" r:id="R339b37021de84298"/>
    <p:sldId xmlns:r="http://schemas.openxmlformats.org/officeDocument/2006/relationships" id="259" r:id="R1322f10019dc41d4"/>
    <p:sldId xmlns:r="http://schemas.openxmlformats.org/officeDocument/2006/relationships" id="260" r:id="R15b6fc52b2b4424c"/>
    <p:sldId xmlns:r="http://schemas.openxmlformats.org/officeDocument/2006/relationships" id="261" r:id="Rab853646d61a4591"/>
    <p:sldId xmlns:r="http://schemas.openxmlformats.org/officeDocument/2006/relationships" id="262" r:id="R3890c9a8771542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75b5b867e54e19" /><Relationship Type="http://schemas.openxmlformats.org/officeDocument/2006/relationships/slide" Target="/ppt/slides/slide1.xml" Id="R637aca75a9164c8a" /><Relationship Type="http://schemas.openxmlformats.org/officeDocument/2006/relationships/slide" Target="/ppt/slides/slide2.xml" Id="Ra10982747191400c" /><Relationship Type="http://schemas.openxmlformats.org/officeDocument/2006/relationships/slide" Target="/ppt/slides/slide3.xml" Id="R339b37021de84298" /><Relationship Type="http://schemas.openxmlformats.org/officeDocument/2006/relationships/slide" Target="/ppt/slides/slide4.xml" Id="R1322f10019dc41d4" /><Relationship Type="http://schemas.openxmlformats.org/officeDocument/2006/relationships/slide" Target="/ppt/slides/slide5.xml" Id="R15b6fc52b2b4424c" /><Relationship Type="http://schemas.openxmlformats.org/officeDocument/2006/relationships/slide" Target="/ppt/slides/slide6.xml" Id="Rab853646d61a4591" /><Relationship Type="http://schemas.openxmlformats.org/officeDocument/2006/relationships/slide" Target="/ppt/slides/slide7.xml" Id="R3890c9a8771542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322b72819f49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2291b22cba41d4" /><Relationship Type="http://schemas.openxmlformats.org/officeDocument/2006/relationships/theme" Target="/ppt/slideMasters/theme/theme1.xml" Id="R668819456ef2416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2291b22cba41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b9d5282f9746c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8e1bbbfe8b48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c3fd61c77d4a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fa4d6f55a34a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1c4320d09f4c3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2979da9bac40a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29a46a4d714fc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COMFORT AKERSHUS RØR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COMFORT AKERSHUS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COMFORT AKERSHUS RØR AS ble etablert [år] og holder til i Lillestrøm.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COMFORT AKERSHUS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COMFORT AKERSHUS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COMFORT AKERSHUS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20 087 519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742 438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393 608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6 002 988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13 743 369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COMFORT AKERSHUS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GLENN RUNE MATHISEN  –  55,0 %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 FOSSUM AS  –  45,0 %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COMFORT AKERSHUS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Adolph Tidemands gate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2000 Lillestrøm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84 14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984 028 865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COMFORT AKERSHUS RØR AS</a:t>
            </a:r>
          </a:p>
        </p:txBody>
      </p:sp>
    </p:spTree>
  </p:cSld>
  <p:clrMapOvr>
    <a:masterClrMapping xmlns:a="http://schemas.openxmlformats.org/drawingml/2006/main"/>
  </p:clrMapOvr>
</p:sld>
</file>