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edf84b286ff432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6510c2641a4ed8"/>
  </p:sldMasterIdLst>
  <p:sldIdLst>
    <p:sldId xmlns:r="http://schemas.openxmlformats.org/officeDocument/2006/relationships" id="256" r:id="R4d464a8c3dd140d2"/>
    <p:sldId xmlns:r="http://schemas.openxmlformats.org/officeDocument/2006/relationships" id="257" r:id="R746e5b0c60ca475b"/>
    <p:sldId xmlns:r="http://schemas.openxmlformats.org/officeDocument/2006/relationships" id="258" r:id="Rff3dc1d321f7473a"/>
    <p:sldId xmlns:r="http://schemas.openxmlformats.org/officeDocument/2006/relationships" id="259" r:id="R89e8a64fa91a43be"/>
    <p:sldId xmlns:r="http://schemas.openxmlformats.org/officeDocument/2006/relationships" id="260" r:id="R1f8932a4d66f4ee2"/>
    <p:sldId xmlns:r="http://schemas.openxmlformats.org/officeDocument/2006/relationships" id="261" r:id="R59aacc25ac2e4a8f"/>
    <p:sldId xmlns:r="http://schemas.openxmlformats.org/officeDocument/2006/relationships" id="262" r:id="Ra0ab407aa08249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6510c2641a4ed8" /><Relationship Type="http://schemas.openxmlformats.org/officeDocument/2006/relationships/slide" Target="/ppt/slides/slide1.xml" Id="R4d464a8c3dd140d2" /><Relationship Type="http://schemas.openxmlformats.org/officeDocument/2006/relationships/slide" Target="/ppt/slides/slide2.xml" Id="R746e5b0c60ca475b" /><Relationship Type="http://schemas.openxmlformats.org/officeDocument/2006/relationships/slide" Target="/ppt/slides/slide3.xml" Id="Rff3dc1d321f7473a" /><Relationship Type="http://schemas.openxmlformats.org/officeDocument/2006/relationships/slide" Target="/ppt/slides/slide4.xml" Id="R89e8a64fa91a43be" /><Relationship Type="http://schemas.openxmlformats.org/officeDocument/2006/relationships/slide" Target="/ppt/slides/slide5.xml" Id="R1f8932a4d66f4ee2" /><Relationship Type="http://schemas.openxmlformats.org/officeDocument/2006/relationships/slide" Target="/ppt/slides/slide6.xml" Id="R59aacc25ac2e4a8f" /><Relationship Type="http://schemas.openxmlformats.org/officeDocument/2006/relationships/slide" Target="/ppt/slides/slide7.xml" Id="Ra0ab407aa08249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75061e113a432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c471de3f59439f" /><Relationship Type="http://schemas.openxmlformats.org/officeDocument/2006/relationships/theme" Target="/ppt/slideMasters/theme/theme1.xml" Id="R949d1d271f0544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6c471de3f59439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1eda0c6517478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b670c7553140d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39f14830d744c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be44528cb8419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1103522dcb42e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1182750f744ba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a48dbbff9e4a5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TOMAGRUPPEN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TOMAGRUPPEN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TOMAGRUPPEN AS ble etablert [år] og holder til i Fyllingsdalen.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TOMAGRUPPEN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TOMAGRUPPEN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TOMAGRUPPEN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119 899 581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10 590 201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42 556 625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103 838 607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431 297 938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TOMAGRUPPEN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MILEVID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TOMAGRUPPEN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Krokatjønnveien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5147 Fyllingsdalen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984 028 474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TOMAGRUPPEN AS</a:t>
            </a:r>
          </a:p>
        </p:txBody>
      </p:sp>
    </p:spTree>
  </p:cSld>
  <p:clrMapOvr>
    <a:masterClrMapping xmlns:a="http://schemas.openxmlformats.org/drawingml/2006/main"/>
  </p:clrMapOvr>
</p:sld>
</file>