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11462e0e5ca4fe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577918f0cd74e6f"/>
  </p:sldMasterIdLst>
  <p:sldIdLst>
    <p:sldId xmlns:r="http://schemas.openxmlformats.org/officeDocument/2006/relationships" id="256" r:id="R43d386d51eb440e0"/>
    <p:sldId xmlns:r="http://schemas.openxmlformats.org/officeDocument/2006/relationships" id="257" r:id="Rd105760c7c554440"/>
    <p:sldId xmlns:r="http://schemas.openxmlformats.org/officeDocument/2006/relationships" id="258" r:id="R017dbd45dab848a4"/>
    <p:sldId xmlns:r="http://schemas.openxmlformats.org/officeDocument/2006/relationships" id="259" r:id="R69beef1dc2824416"/>
    <p:sldId xmlns:r="http://schemas.openxmlformats.org/officeDocument/2006/relationships" id="260" r:id="Rd1f357b20b214095"/>
    <p:sldId xmlns:r="http://schemas.openxmlformats.org/officeDocument/2006/relationships" id="261" r:id="R0a9227a5491c4fe2"/>
    <p:sldId xmlns:r="http://schemas.openxmlformats.org/officeDocument/2006/relationships" id="262" r:id="Rc74233a0fa9f49d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77918f0cd74e6f" /><Relationship Type="http://schemas.openxmlformats.org/officeDocument/2006/relationships/slide" Target="/ppt/slides/slide1.xml" Id="R43d386d51eb440e0" /><Relationship Type="http://schemas.openxmlformats.org/officeDocument/2006/relationships/slide" Target="/ppt/slides/slide2.xml" Id="Rd105760c7c554440" /><Relationship Type="http://schemas.openxmlformats.org/officeDocument/2006/relationships/slide" Target="/ppt/slides/slide3.xml" Id="R017dbd45dab848a4" /><Relationship Type="http://schemas.openxmlformats.org/officeDocument/2006/relationships/slide" Target="/ppt/slides/slide4.xml" Id="R69beef1dc2824416" /><Relationship Type="http://schemas.openxmlformats.org/officeDocument/2006/relationships/slide" Target="/ppt/slides/slide5.xml" Id="Rd1f357b20b214095" /><Relationship Type="http://schemas.openxmlformats.org/officeDocument/2006/relationships/slide" Target="/ppt/slides/slide6.xml" Id="R0a9227a5491c4fe2" /><Relationship Type="http://schemas.openxmlformats.org/officeDocument/2006/relationships/slide" Target="/ppt/slides/slide7.xml" Id="Rc74233a0fa9f49d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777270b5a2426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f2c4fe9e0748c9" /><Relationship Type="http://schemas.openxmlformats.org/officeDocument/2006/relationships/theme" Target="/ppt/slideMasters/theme/theme1.xml" Id="R2a25f3b1220440a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7f2c4fe9e0748c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318ee0ced844c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f16e464fcd43f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39799a0d76407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7dd8deced44fc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c48f094f66420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7988a6de5443a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5dfc5ca4ea471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VEIDEKKE ENTREPRENØR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VEIDEKKE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VEIDEKKE ENTREPRENØR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VEIDEKKE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VEIDEKKE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VEIDEKKE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16 185 659 000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571 588 000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727 839 000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2 120 438 000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9 023 811 000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VEIDEKKE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VEIDEKKE ASA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VEIDEKKE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Standardveien 28B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0581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21 05 50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firmapost@veidekke.no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984 024 290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VEIDEKKE ENTREPRENØR AS</a:t>
            </a:r>
          </a:p>
        </p:txBody>
      </p:sp>
    </p:spTree>
  </p:cSld>
  <p:clrMapOvr>
    <a:masterClrMapping xmlns:a="http://schemas.openxmlformats.org/drawingml/2006/main"/>
  </p:clrMapOvr>
</p:sld>
</file>