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7ee3c71dd74b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ee60cdd794d1e"/>
  </p:sldMasterIdLst>
  <p:sldIdLst>
    <p:sldId xmlns:r="http://schemas.openxmlformats.org/officeDocument/2006/relationships" id="256" r:id="R445171b0f8af4641"/>
    <p:sldId xmlns:r="http://schemas.openxmlformats.org/officeDocument/2006/relationships" id="257" r:id="R9164ef83535c4967"/>
    <p:sldId xmlns:r="http://schemas.openxmlformats.org/officeDocument/2006/relationships" id="258" r:id="R04de48503f7346ed"/>
    <p:sldId xmlns:r="http://schemas.openxmlformats.org/officeDocument/2006/relationships" id="259" r:id="R1845532b1c284fc6"/>
    <p:sldId xmlns:r="http://schemas.openxmlformats.org/officeDocument/2006/relationships" id="260" r:id="Rd2e69f7b9fc8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ee60cdd794d1e" /><Relationship Type="http://schemas.openxmlformats.org/officeDocument/2006/relationships/slide" Target="/ppt/slides/slide1.xml" Id="R445171b0f8af4641" /><Relationship Type="http://schemas.openxmlformats.org/officeDocument/2006/relationships/slide" Target="/ppt/slides/slide2.xml" Id="R9164ef83535c4967" /><Relationship Type="http://schemas.openxmlformats.org/officeDocument/2006/relationships/slide" Target="/ppt/slides/slide3.xml" Id="R04de48503f7346ed" /><Relationship Type="http://schemas.openxmlformats.org/officeDocument/2006/relationships/slide" Target="/ppt/slides/slide4.xml" Id="R1845532b1c284fc6" /><Relationship Type="http://schemas.openxmlformats.org/officeDocument/2006/relationships/slide" Target="/ppt/slides/slide5.xml" Id="Rd2e69f7b9fc8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68c74904842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a351a219148f9" /><Relationship Type="http://schemas.openxmlformats.org/officeDocument/2006/relationships/theme" Target="/ppt/slideMasters/theme/theme1.xml" Id="R1b09942a761940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7a351a219148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6bd03943042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73d71d82e46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350fdab954e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9a0f5e83e45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c026bbb39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