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cb54cffbb04e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84e4ae5dca44d4"/>
  </p:sldMasterIdLst>
  <p:sldIdLst>
    <p:sldId xmlns:r="http://schemas.openxmlformats.org/officeDocument/2006/relationships" id="256" r:id="Rc13abe09af2d4b3a"/>
    <p:sldId xmlns:r="http://schemas.openxmlformats.org/officeDocument/2006/relationships" id="257" r:id="R3f1b297515dd4202"/>
    <p:sldId xmlns:r="http://schemas.openxmlformats.org/officeDocument/2006/relationships" id="258" r:id="Rdc190e5a46cd47e3"/>
    <p:sldId xmlns:r="http://schemas.openxmlformats.org/officeDocument/2006/relationships" id="259" r:id="R04059db228494f03"/>
    <p:sldId xmlns:r="http://schemas.openxmlformats.org/officeDocument/2006/relationships" id="260" r:id="R902ffdb1a2444c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4e4ae5dca44d4" /><Relationship Type="http://schemas.openxmlformats.org/officeDocument/2006/relationships/slide" Target="/ppt/slides/slide1.xml" Id="Rc13abe09af2d4b3a" /><Relationship Type="http://schemas.openxmlformats.org/officeDocument/2006/relationships/slide" Target="/ppt/slides/slide2.xml" Id="R3f1b297515dd4202" /><Relationship Type="http://schemas.openxmlformats.org/officeDocument/2006/relationships/slide" Target="/ppt/slides/slide3.xml" Id="Rdc190e5a46cd47e3" /><Relationship Type="http://schemas.openxmlformats.org/officeDocument/2006/relationships/slide" Target="/ppt/slides/slide4.xml" Id="R04059db228494f03" /><Relationship Type="http://schemas.openxmlformats.org/officeDocument/2006/relationships/slide" Target="/ppt/slides/slide5.xml" Id="R902ffdb1a2444c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4e286ec37743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6f8bc76874de5" /><Relationship Type="http://schemas.openxmlformats.org/officeDocument/2006/relationships/theme" Target="/ppt/slideMasters/theme/theme1.xml" Id="R113a9e58d48545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e6f8bc76874d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b220540e541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9868a83754d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a452bbac541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8c517fc7c45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fa39c1d4141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OG ROGALAND SKIKRETS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OG ROGALAND SKIKRETS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OG ROGALAND SKIKRETS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OG ROGALAND SKIKRETS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OG ROGALAND SKIKRETS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OG ROGALAND SKIKRETS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Idrettspark Sør Amfi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4848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06 08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ars@skiforbundet.no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www.skiforbundet.no/ars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983 987 613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OG ROGALAND SKIKRETS</a:t>
            </a:r>
          </a:p>
        </p:txBody>
      </p:sp>
    </p:spTree>
  </p:cSld>
  <p:clrMapOvr>
    <a:masterClrMapping xmlns:a="http://schemas.openxmlformats.org/drawingml/2006/main"/>
  </p:clrMapOvr>
</p:sld>
</file>