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a0326f699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43f950a824c8b"/>
  </p:sldMasterIdLst>
  <p:sldIdLst>
    <p:sldId xmlns:r="http://schemas.openxmlformats.org/officeDocument/2006/relationships" id="256" r:id="R2da3ef48a1624481"/>
    <p:sldId xmlns:r="http://schemas.openxmlformats.org/officeDocument/2006/relationships" id="257" r:id="Ra2c0530556ed47ff"/>
    <p:sldId xmlns:r="http://schemas.openxmlformats.org/officeDocument/2006/relationships" id="258" r:id="R4d653812aa7b437e"/>
    <p:sldId xmlns:r="http://schemas.openxmlformats.org/officeDocument/2006/relationships" id="259" r:id="R2ee839d5a8684afe"/>
    <p:sldId xmlns:r="http://schemas.openxmlformats.org/officeDocument/2006/relationships" id="260" r:id="R8176fbe882504a62"/>
    <p:sldId xmlns:r="http://schemas.openxmlformats.org/officeDocument/2006/relationships" id="261" r:id="Rb74ffd938c3741a7"/>
    <p:sldId xmlns:r="http://schemas.openxmlformats.org/officeDocument/2006/relationships" id="262" r:id="R84dccfbbdd07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43f950a824c8b" /><Relationship Type="http://schemas.openxmlformats.org/officeDocument/2006/relationships/slide" Target="/ppt/slides/slide1.xml" Id="R2da3ef48a1624481" /><Relationship Type="http://schemas.openxmlformats.org/officeDocument/2006/relationships/slide" Target="/ppt/slides/slide2.xml" Id="Ra2c0530556ed47ff" /><Relationship Type="http://schemas.openxmlformats.org/officeDocument/2006/relationships/slide" Target="/ppt/slides/slide3.xml" Id="R4d653812aa7b437e" /><Relationship Type="http://schemas.openxmlformats.org/officeDocument/2006/relationships/slide" Target="/ppt/slides/slide4.xml" Id="R2ee839d5a8684afe" /><Relationship Type="http://schemas.openxmlformats.org/officeDocument/2006/relationships/slide" Target="/ppt/slides/slide5.xml" Id="R8176fbe882504a62" /><Relationship Type="http://schemas.openxmlformats.org/officeDocument/2006/relationships/slide" Target="/ppt/slides/slide6.xml" Id="Rb74ffd938c3741a7" /><Relationship Type="http://schemas.openxmlformats.org/officeDocument/2006/relationships/slide" Target="/ppt/slides/slide7.xml" Id="R84dccfbbdd07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743afcc77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def65c1d4a18" /><Relationship Type="http://schemas.openxmlformats.org/officeDocument/2006/relationships/theme" Target="/ppt/slideMasters/theme/theme1.xml" Id="R6c8bf32f9fc7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9def65c1d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16f99f27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86ca855e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b8566ef9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51d1c4ba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2f371065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e5274f61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5c692d60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